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embeddedFontLst>
    <p:embeddedFont>
      <p:font typeface="Matilda" panose="020B0604020202020204" charset="0"/>
      <p:regular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4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836712"/>
            <a:ext cx="5706291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Мастер класс «Чудесная ваза».</a:t>
            </a:r>
            <a:endParaRPr kumimoji="0" lang="ru-RU" sz="54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933056"/>
            <a:ext cx="4968552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Коллективная работа детей старшей группы ГБДОУ №32 Колпинского района Санкт-Петербурга</a:t>
            </a:r>
          </a:p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Власова И.И.</a:t>
            </a:r>
          </a:p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Лачина Т.В.</a:t>
            </a:r>
            <a:endParaRPr lang="ru-RU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66114E-5DFD-43EA-C4E5-95B9EEF773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6952" r="21650" b="18499"/>
          <a:stretch/>
        </p:blipFill>
        <p:spPr>
          <a:xfrm>
            <a:off x="1043608" y="872716"/>
            <a:ext cx="4536504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E6D21F6A-D8CE-6D7B-B9D4-4889ACF56E36}"/>
              </a:ext>
            </a:extLst>
          </p:cNvPr>
          <p:cNvSpPr txBox="1">
            <a:spLocks/>
          </p:cNvSpPr>
          <p:nvPr/>
        </p:nvSpPr>
        <p:spPr>
          <a:xfrm>
            <a:off x="5940152" y="2348880"/>
            <a:ext cx="2664296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 вазу по назначению.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6412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7DECFB-1B08-8291-61A4-DCAFB82CBBC3}"/>
              </a:ext>
            </a:extLst>
          </p:cNvPr>
          <p:cNvSpPr txBox="1">
            <a:spLocks/>
          </p:cNvSpPr>
          <p:nvPr/>
        </p:nvSpPr>
        <p:spPr>
          <a:xfrm>
            <a:off x="1907704" y="1340768"/>
            <a:ext cx="5706291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Спасибо за внимание.</a:t>
            </a:r>
            <a:endParaRPr kumimoji="0" lang="ru-RU" sz="54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99992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DA4272-F2AA-04EB-1D91-6CA1C58075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6" b="28914"/>
          <a:stretch/>
        </p:blipFill>
        <p:spPr>
          <a:xfrm>
            <a:off x="1788536" y="332656"/>
            <a:ext cx="5566928" cy="4126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EBEA3D51-3FA0-CB7C-4FE0-9FB282300617}"/>
              </a:ext>
            </a:extLst>
          </p:cNvPr>
          <p:cNvSpPr txBox="1">
            <a:spLocks/>
          </p:cNvSpPr>
          <p:nvPr/>
        </p:nvSpPr>
        <p:spPr>
          <a:xfrm>
            <a:off x="2987824" y="4400520"/>
            <a:ext cx="4968552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работы вам потребуются: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Стеклянная банка,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Пластилин,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Шляпки от желудей,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Кедровые орешки, рис,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Акриловая краска,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Кисточки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931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DF1F30-31A6-5FAC-C297-FFE44A5872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r="11350" b="21412"/>
          <a:stretch/>
        </p:blipFill>
        <p:spPr>
          <a:xfrm>
            <a:off x="794198" y="794605"/>
            <a:ext cx="5096042" cy="5268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940D0669-3C87-5985-9AFB-C5E389567172}"/>
              </a:ext>
            </a:extLst>
          </p:cNvPr>
          <p:cNvSpPr txBox="1">
            <a:spLocks/>
          </p:cNvSpPr>
          <p:nvPr/>
        </p:nvSpPr>
        <p:spPr>
          <a:xfrm>
            <a:off x="5868144" y="2348880"/>
            <a:ext cx="2664296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Катаем колбаски из пластилина.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86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051798-06E6-F595-E364-2DD8B95838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r="13250" b="22701"/>
          <a:stretch/>
        </p:blipFill>
        <p:spPr>
          <a:xfrm>
            <a:off x="719573" y="778396"/>
            <a:ext cx="5112568" cy="530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0A0A9008-319E-A93E-B00D-C72EE8A22B1C}"/>
              </a:ext>
            </a:extLst>
          </p:cNvPr>
          <p:cNvSpPr txBox="1">
            <a:spLocks/>
          </p:cNvSpPr>
          <p:nvPr/>
        </p:nvSpPr>
        <p:spPr>
          <a:xfrm>
            <a:off x="5868144" y="2348880"/>
            <a:ext cx="2664296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Прикрепляем колбаски из пластилина к банке.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2807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0B94FE-345F-7C39-2214-50548479F4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32150" r="9051" b="1701"/>
          <a:stretch/>
        </p:blipFill>
        <p:spPr>
          <a:xfrm>
            <a:off x="814817" y="1100330"/>
            <a:ext cx="5396599" cy="4657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EEFDCB8A-3313-599E-D739-1E8153D8A27E}"/>
              </a:ext>
            </a:extLst>
          </p:cNvPr>
          <p:cNvSpPr txBox="1">
            <a:spLocks/>
          </p:cNvSpPr>
          <p:nvPr/>
        </p:nvSpPr>
        <p:spPr>
          <a:xfrm>
            <a:off x="6228184" y="2348880"/>
            <a:ext cx="2664296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Размазываем пластилин ровным толстым слоем.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420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106660-E242-43FD-F045-2258559B35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-1" r="12201" b="20600"/>
          <a:stretch/>
        </p:blipFill>
        <p:spPr>
          <a:xfrm>
            <a:off x="899592" y="706388"/>
            <a:ext cx="5184576" cy="5445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036D5AC0-775A-0474-7D61-CDE0FC9E2FD6}"/>
              </a:ext>
            </a:extLst>
          </p:cNvPr>
          <p:cNvSpPr txBox="1">
            <a:spLocks/>
          </p:cNvSpPr>
          <p:nvPr/>
        </p:nvSpPr>
        <p:spPr>
          <a:xfrm>
            <a:off x="6228184" y="288032"/>
            <a:ext cx="2664296" cy="544522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Прикрепляем (вдавливаем) шляпки желудей, пустое пространство между шляпками заполняем рисом, сверху  кедровыми орешками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6326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EC04DC-7F1A-D9AC-4050-F64040661B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r="17452" b="12201"/>
          <a:stretch/>
        </p:blipFill>
        <p:spPr>
          <a:xfrm>
            <a:off x="1043608" y="915566"/>
            <a:ext cx="3967645" cy="5026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20EF7759-7A0F-6DD9-1672-46DDB53C56F1}"/>
              </a:ext>
            </a:extLst>
          </p:cNvPr>
          <p:cNvSpPr txBox="1">
            <a:spLocks/>
          </p:cNvSpPr>
          <p:nvPr/>
        </p:nvSpPr>
        <p:spPr>
          <a:xfrm>
            <a:off x="5418936" y="1052736"/>
            <a:ext cx="2664296" cy="417646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Ваза готова к покраске. Мы покрыли вазу клеем ПВА для большего скрепления (можно этот шаг пропустить).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825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CC11ED-FB05-C577-D9EF-C640F4A107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t="2950" r="38450" b="20601"/>
          <a:stretch/>
        </p:blipFill>
        <p:spPr>
          <a:xfrm>
            <a:off x="1107572" y="627766"/>
            <a:ext cx="3616489" cy="5602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8723A294-34DD-D699-E815-76C1177DA359}"/>
              </a:ext>
            </a:extLst>
          </p:cNvPr>
          <p:cNvSpPr txBox="1">
            <a:spLocks/>
          </p:cNvSpPr>
          <p:nvPr/>
        </p:nvSpPr>
        <p:spPr>
          <a:xfrm>
            <a:off x="5148064" y="2348880"/>
            <a:ext cx="3384376" cy="21602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Наносим акриловую краску, даем ей просохнуть.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3379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B21F0B-511C-6D38-5574-EA9D411457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9" t="8001" r="21652" b="12201"/>
          <a:stretch/>
        </p:blipFill>
        <p:spPr>
          <a:xfrm>
            <a:off x="1115616" y="692696"/>
            <a:ext cx="4320480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E071F725-6267-6459-8DFE-A977EEAA8E79}"/>
              </a:ext>
            </a:extLst>
          </p:cNvPr>
          <p:cNvSpPr txBox="1">
            <a:spLocks/>
          </p:cNvSpPr>
          <p:nvPr/>
        </p:nvSpPr>
        <p:spPr>
          <a:xfrm>
            <a:off x="5868144" y="2888940"/>
            <a:ext cx="2664296" cy="108012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Ваза готова!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0283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CC66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Matilda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Ирина Власова</cp:lastModifiedBy>
  <cp:revision>4</cp:revision>
  <dcterms:created xsi:type="dcterms:W3CDTF">2019-08-10T19:30:32Z</dcterms:created>
  <dcterms:modified xsi:type="dcterms:W3CDTF">2023-12-14T15:23:47Z</dcterms:modified>
</cp:coreProperties>
</file>