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0EBDEB5-C8D9-476C-A731-6BFF3EEE1B2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214258A-71FA-43E3-AF3F-86A4D530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r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305800" cy="1656184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 Андреевич Крылов</a:t>
            </a:r>
            <a:b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 февраля 1769 – 9  ноября 1844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knu.znate.ru/pars_docs/refs/419/418271/418271_html_m1c998805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80928"/>
            <a:ext cx="4248472" cy="3398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0" y="548680"/>
            <a:ext cx="4248472" cy="554461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Петербурге в Летнем саду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поодаль от центральных аллей, на небольшой четырёхугольной площадке, окружённой  со всех сторон кустарником, стоит памятник. Это памятник великому русскому баснописцу Ивану Андреевичу Крылову. Бронзовый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 А. Крылов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сидит в кресле, глубоко задумавшись о чём-то, а у его ног теснятся бронзовые звери – это герои его басен.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чём он думает? Может быть, на закате своей жизни вспоминает своё нелёгкое детство?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http://zateevo.ru/userfiles/image/Sobitiya/220508/krilov_pamyatnik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3744416" cy="489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404664"/>
            <a:ext cx="2057400" cy="64807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Детство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19872" y="980728"/>
            <a:ext cx="5616624" cy="5544616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Родился будущий знаменитый писатель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февраля 1769 года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 семье армейского офицера, который дослужил до капитанского чина из рядовых. Семья была бедной, и Ваня Крылов не смог получить в детстве хорошего образования, грамоте он выучился в семье. А позже, Крыловы жили тогда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Твери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довелось ему учиться «из милости». У детей богатого помещика Львова были домашние учителя, которые  обучали их разным наукам (русскому и французскому языкам, арифметике), и Ване Крылову разрешили заниматься вместе с детьми Львовых. Этот дом в Твери слыл «литературным»: хозяева любили поэзию, ставили любительские спектакли. Здесь Крылов впервые почувствовал склонность к литературному творчеству.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331042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175" r="12175"/>
          <a:stretch>
            <a:fillRect/>
          </a:stretch>
        </p:blipFill>
        <p:spPr bwMode="auto">
          <a:xfrm>
            <a:off x="323528" y="1196752"/>
            <a:ext cx="2880320" cy="462756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3968" y="476672"/>
            <a:ext cx="4680520" cy="576064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Когда Крылову было 10 лет, умер его отец. После него ничего не осталось – ни денег, ни других ценностей, только сундучок с книгами. Семья Крыловых и раньше была небогата, теперь же лишилась последних средств к существованию. И пришлось Ване в 11 лет поступить на службу в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Тверской губернский суд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подканцеляристом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На службе у него был свой стол, заваленный бумагами, и Ваню стали уже тогда называть Иваном Алексеевичем. Он переписывал бумаги, разносил пакеты с документами, чинил гусиные перья. Да ещё потихоньку читал книги, которые остались после отца.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http://students.uni-vologda.ac.ru/pages/pm06/kap/pictures/old/big/37.jpg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1737" r="21737"/>
          <a:stretch>
            <a:fillRect/>
          </a:stretch>
        </p:blipFill>
        <p:spPr bwMode="auto">
          <a:xfrm>
            <a:off x="323850" y="981075"/>
            <a:ext cx="3898900" cy="453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60648"/>
            <a:ext cx="5220072" cy="72008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 А. Крылов -  драматург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23928" y="1124744"/>
            <a:ext cx="4968552" cy="547260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Позже семья – Крылов с матерью и младшим братом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Лёвушкой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перебралась в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Петербург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Здесь Иван продолжал служить в канцелярии, но мечтал стать литератором. Он много читал. Ему удалось выучить французский, греческий и итальянский языки. Свою литературную деятельность Иван Андреевич начал как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драматург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Им написано 13 пьес, они были напечатаны и ставились в театре. Басни же Крылов начал писать позже, когда ему было 37 лет. Они сразу всем понравились. О них много говорили. Многих удивляло странное имя, которым они были подписаны:                  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«НАВИ ВОЛЫРК».  </a:t>
            </a:r>
            <a:endParaRPr lang="ru-RU" sz="2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111009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931" b="4931"/>
          <a:stretch>
            <a:fillRect/>
          </a:stretch>
        </p:blipFill>
        <p:spPr bwMode="auto">
          <a:xfrm>
            <a:off x="323850" y="1196975"/>
            <a:ext cx="3455988" cy="47513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332656"/>
            <a:ext cx="3754760" cy="50405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Библиотекарь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39952" y="836712"/>
            <a:ext cx="4752528" cy="58326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С 1812 года И. А. Крылов работал библиотекарем в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Петербургской Публичной библиотеке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Эта служба была ему по душе, ведь его окружали книги – спутники всей его жизни. Крылов заведовал в библиотеке русским отделом. В начале работы в библиотеке было всего 4 русские книги. 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Понадобилось много труда, чтобы приобрести книги и журналы прошлых лет, следить за тем, чтобы в библиотеку попадали все вновь печатавшие книги. 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Надо было великолепно знать литературу, чтобы разыскивать редкие, недостающие издания, составлять списки книг, указатели – одних только каталожных карточек «чистым почерком» надо было написать много тысяч.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hellopiter.ru/image/335678568676777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3816424" cy="31386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1920" y="332656"/>
            <a:ext cx="5112568" cy="6408712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Библиотека росла и множилась, и в этом немалая заслуга принадлежала Ивану Андреевичу.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 лет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жизни Крылова связаны с Петербургской Публичной библиотекой. Этот труд заслуживает большого уважения. Когда Крылов ушёл в отставку, он продолжал трудиться: готовил новое издание своих басен: выправлял, переделывал, переписывал их.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 Популярность басен была огромна. Их заучивали наизусть и пересказывали, хохоча, друг другу и боевые генералы, и солдаты, и мелкие чиновники, и императоры Александр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Николай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ими зачитывались.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Иван Андреевич Крылов прожил долгую жизнь, он умер на 76-м году жизни и написал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 200 басен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1.bp.blogspot.com/-pqDdGMo58ew/Ta7XN60JQpI/AAAAAAAABHs/L5kZwFn-gfg/s1600/image0-20.jpg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013" r="2013"/>
          <a:stretch>
            <a:fillRect/>
          </a:stretch>
        </p:blipFill>
        <p:spPr bwMode="auto">
          <a:xfrm>
            <a:off x="323528" y="1052736"/>
            <a:ext cx="3311525" cy="4554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72200" y="836712"/>
            <a:ext cx="2592288" cy="51830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Давайте вспомним некоторые из басен Крылова и, может быть, в героях басен вы узнаете своих друзей и одноклассников. И засмеётесь…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 может быть, обнаружите там себя и загрустите, и задумаетесь…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2" descr="1267009528_i_3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98771">
            <a:off x="611560" y="404664"/>
            <a:ext cx="2016224" cy="2857500"/>
          </a:xfrm>
          <a:prstGeom prst="rect">
            <a:avLst/>
          </a:prstGeom>
          <a:noFill/>
        </p:spPr>
      </p:pic>
      <p:pic>
        <p:nvPicPr>
          <p:cNvPr id="7" name="Picture 7" descr="a5ecb971def10c9379a8fc335a0f81f8fc313ab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132856"/>
            <a:ext cx="2976562" cy="2139950"/>
          </a:xfrm>
          <a:prstGeom prst="rect">
            <a:avLst/>
          </a:prstGeom>
          <a:noFill/>
        </p:spPr>
      </p:pic>
      <p:pic>
        <p:nvPicPr>
          <p:cNvPr id="9" name="Picture 18" descr="%D0%98%D1%80%D0%B8%D0%BD%D0%B0%20%D0%9F%D0%B5%D1%82%D0%B5%D0%BB%D0%B8%D0%BD%D0%B0%20%D0%A1%D1%82%D1%80%D0%B5%D0%BA%D0%BE%D0%B7%D0%B0%20%D0%B8%20%D0%BC%D1%83%D1%80%D0%B0%D0%B2%D0%B5%D0%B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573016"/>
            <a:ext cx="2016224" cy="2724817"/>
          </a:xfrm>
          <a:prstGeom prst="rect">
            <a:avLst/>
          </a:prstGeom>
          <a:noFill/>
        </p:spPr>
      </p:pic>
      <p:pic>
        <p:nvPicPr>
          <p:cNvPr id="10" name="Picture 14" descr="79966235_large_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501008"/>
            <a:ext cx="2069501" cy="2952626"/>
          </a:xfrm>
          <a:prstGeom prst="rect">
            <a:avLst/>
          </a:prstGeom>
          <a:noFill/>
        </p:spPr>
      </p:pic>
      <p:pic>
        <p:nvPicPr>
          <p:cNvPr id="11" name="Рисунок 10" descr="http://www.sch1262.ru/krylov/img/basni-lebed_rak_i_shuka.jpg"/>
          <p:cNvPicPr/>
          <p:nvPr/>
        </p:nvPicPr>
        <p:blipFill>
          <a:blip r:embed="rId6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10060">
            <a:off x="4211960" y="476672"/>
            <a:ext cx="2016224" cy="2736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369</TotalTime>
  <Words>129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Иван Андреевич Крылов 2  февраля 1769 – 9  ноября 1844</vt:lpstr>
      <vt:lpstr>Слайд 2</vt:lpstr>
      <vt:lpstr>Детство</vt:lpstr>
      <vt:lpstr>Слайд 4</vt:lpstr>
      <vt:lpstr>И. А. Крылов -  драматург</vt:lpstr>
      <vt:lpstr>Библиотекарь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Андреевич Крылов 2 (13) февраля 1769 – 9 (21) ноября 1844</dc:title>
  <dc:creator>user</dc:creator>
  <cp:lastModifiedBy>user</cp:lastModifiedBy>
  <cp:revision>40</cp:revision>
  <dcterms:created xsi:type="dcterms:W3CDTF">2015-01-15T10:12:30Z</dcterms:created>
  <dcterms:modified xsi:type="dcterms:W3CDTF">2015-01-26T15:47:36Z</dcterms:modified>
</cp:coreProperties>
</file>