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3" r:id="rId6"/>
    <p:sldId id="266" r:id="rId7"/>
    <p:sldId id="269" r:id="rId8"/>
    <p:sldId id="268" r:id="rId9"/>
    <p:sldId id="260" r:id="rId10"/>
    <p:sldId id="262" r:id="rId11"/>
    <p:sldId id="265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artinkof.cdnsap.ru/posts/fon-dlia-quotvordaquot-detskii-100-foto-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1472" y="1357298"/>
            <a:ext cx="78581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Georgia" pitchFamily="18" charset="0"/>
              </a:rPr>
              <a:t>Сюжетно – ролевая игра 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Georgia" pitchFamily="18" charset="0"/>
              </a:rPr>
              <a:t>на прогулке</a:t>
            </a:r>
            <a:endParaRPr lang="ru-RU" sz="54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357166"/>
            <a:ext cx="5643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Georgia" pitchFamily="18" charset="0"/>
              </a:rPr>
              <a:t>Муниципальное дошкольное образовательное учреждение  детский сад № 27 «</a:t>
            </a:r>
            <a:r>
              <a:rPr lang="ru-RU" sz="1400" b="1" dirty="0" err="1" smtClean="0">
                <a:solidFill>
                  <a:srgbClr val="002060"/>
                </a:solidFill>
                <a:latin typeface="Georgia" pitchFamily="18" charset="0"/>
              </a:rPr>
              <a:t>Семицветик</a:t>
            </a:r>
            <a:r>
              <a:rPr lang="ru-RU" sz="1400" b="1" dirty="0" smtClean="0">
                <a:solidFill>
                  <a:srgbClr val="002060"/>
                </a:solidFill>
                <a:latin typeface="Georgia" pitchFamily="18" charset="0"/>
              </a:rPr>
              <a:t>» г.Юрги</a:t>
            </a:r>
            <a:endParaRPr lang="ru-RU" sz="1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14942" y="6286520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Georgia" pitchFamily="18" charset="0"/>
              </a:rPr>
              <a:t>Подготовила  воспитатель Федорова А.М.</a:t>
            </a:r>
            <a:endParaRPr lang="ru-RU" sz="14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s://cdn1.ozone.ru/s3/multimedia-j/6283239019.jpg"/>
          <p:cNvPicPr>
            <a:picLocks noChangeAspect="1" noChangeArrowheads="1"/>
          </p:cNvPicPr>
          <p:nvPr/>
        </p:nvPicPr>
        <p:blipFill>
          <a:blip r:embed="rId2"/>
          <a:srcRect b="22275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3" name="Рисунок 2" descr="http://mdou27yrga.ucoz.ru/_ph/1/46885418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928670"/>
            <a:ext cx="3786214" cy="2624502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7169" name="Picture 1" descr="C:\Users\VZ\AppData\Local\Temp\Rar$DI12.3531\¦С¦¦TБ¦-¦Я¦-¦¬¦¦ 2023 (4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714752"/>
            <a:ext cx="3786214" cy="283966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</p:pic>
      <p:pic>
        <p:nvPicPr>
          <p:cNvPr id="7170" name="Picture 2" descr="C:\Users\VZ\AppData\Local\Temp\Rar$DI12.9609\¦С¦¦TБ¦-¦Я¦-¦¬¦¦ 2023 (3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3714752"/>
            <a:ext cx="3714776" cy="282180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</p:pic>
      <p:pic>
        <p:nvPicPr>
          <p:cNvPr id="7171" name="Picture 3" descr="C:\Users\VZ\AppData\Local\Temp\Rar$DI12.9859\¦С¦¦TБ¦-¦Я¦-¦¬¦¦ 2023 (2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2" y="857232"/>
            <a:ext cx="3571900" cy="262534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928662" y="285728"/>
            <a:ext cx="7072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Сюжетно - ролевые игры «Мы военные»</a:t>
            </a:r>
            <a:endParaRPr lang="ru-RU" sz="2400" b="1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s://cdn1.ozone.ru/s3/multimedia-j/6283239019.jpg"/>
          <p:cNvPicPr>
            <a:picLocks noChangeAspect="1" noChangeArrowheads="1"/>
          </p:cNvPicPr>
          <p:nvPr/>
        </p:nvPicPr>
        <p:blipFill>
          <a:blip r:embed="rId2"/>
          <a:srcRect b="22275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5121" name="Picture 1" descr="C:\Users\VZ\AppData\Local\Temp\Rar$DI22.0109\¦ЪTА¦-TГ¦¬ 21.09.2023 (8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714356"/>
            <a:ext cx="3714776" cy="278608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4" name="Picture 1" descr="C:\Users\VZ\AppData\Local\Temp\Rar$DI21.4750\¦ЪTА¦-TГ¦¬ 21.09.2023 (6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786190"/>
            <a:ext cx="3714776" cy="278608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7" name="Рисунок 6" descr="http://mdou27yrga.ucoz.ru/_ph/1/254834941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714356"/>
            <a:ext cx="3857652" cy="2778827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8" name="Рисунок 7" descr="http://mdou27yrga.ucoz.ru/_ph/1/690190180.jpg"/>
          <p:cNvPicPr/>
          <p:nvPr/>
        </p:nvPicPr>
        <p:blipFill>
          <a:blip r:embed="rId6"/>
          <a:srcRect l="15789"/>
          <a:stretch>
            <a:fillRect/>
          </a:stretch>
        </p:blipFill>
        <p:spPr bwMode="auto">
          <a:xfrm>
            <a:off x="4643438" y="3786190"/>
            <a:ext cx="4000528" cy="2786429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kartinkof.cdnsap.ru/posts/fon-dlia-quotvordaquot-detskii-100-foto-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85852" y="1643050"/>
            <a:ext cx="68580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Georgia" pitchFamily="18" charset="0"/>
              </a:rPr>
              <a:t>Спасибо 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Georgia" pitchFamily="18" charset="0"/>
              </a:rPr>
              <a:t>за внимание! </a:t>
            </a:r>
            <a:endParaRPr lang="ru-RU" sz="5400" b="1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kartinkof.cdnsap.ru/posts/fon-dlia-quotvordaquot-detskii-100-foto-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42910" y="285728"/>
            <a:ext cx="850109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Без игры нет, и не может быть полноценного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умственного развития. </a:t>
            </a:r>
          </a:p>
          <a:p>
            <a:pPr algn="ctr"/>
            <a:endParaRPr lang="ru-RU" sz="24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Игра – это огромное светлое окно,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через которое в духовный мир ребенка вливается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живительный поток представлений, понятий.</a:t>
            </a:r>
          </a:p>
          <a:p>
            <a:pPr algn="ctr"/>
            <a:endParaRPr lang="ru-RU" sz="24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Игра – это искра, зажигающая огонек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пытливости и любознательности.</a:t>
            </a: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        В.А. Сухомлинский</a:t>
            </a:r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kartinkof.cdnsap.ru/posts/fon-dlia-quotvordaquot-detskii-100-foto-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71538" y="428604"/>
            <a:ext cx="77153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Georgia" pitchFamily="18" charset="0"/>
              </a:rPr>
              <a:t>Цель</a:t>
            </a: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  - развитие творческих и коммуникативных способностей ребенка, которые должны научить его принимать решения, делать и обосновывать свой выбор.</a:t>
            </a:r>
          </a:p>
          <a:p>
            <a:r>
              <a:rPr lang="ru-RU" sz="2400" b="1" u="sng" dirty="0" smtClean="0">
                <a:solidFill>
                  <a:srgbClr val="002060"/>
                </a:solidFill>
                <a:latin typeface="Georgia" pitchFamily="18" charset="0"/>
              </a:rPr>
              <a:t>Основные задачи:</a:t>
            </a: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 научить </a:t>
            </a: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ребенка играть, 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 содействовать </a:t>
            </a: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объединению детей в игре,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 тактично </a:t>
            </a: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руководить выбором игры,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 приучать </a:t>
            </a: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детей соблюдать во время игры правила,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 воспитывать </a:t>
            </a: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чувство доброжелательности,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 способствовать </a:t>
            </a: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развитию воображения.</a:t>
            </a:r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s://cdn1.ozone.ru/s3/multimedia-j/6283239019.jpg"/>
          <p:cNvPicPr>
            <a:picLocks noChangeAspect="1" noChangeArrowheads="1"/>
          </p:cNvPicPr>
          <p:nvPr/>
        </p:nvPicPr>
        <p:blipFill>
          <a:blip r:embed="rId2"/>
          <a:srcRect b="22275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6" name="Рисунок 5" descr="http://mdou27yrga.ucoz.ru/_ph/1/939163616.jpg"/>
          <p:cNvPicPr/>
          <p:nvPr/>
        </p:nvPicPr>
        <p:blipFill>
          <a:blip r:embed="rId3"/>
          <a:srcRect r="3922"/>
          <a:stretch>
            <a:fillRect/>
          </a:stretch>
        </p:blipFill>
        <p:spPr bwMode="auto">
          <a:xfrm>
            <a:off x="214282" y="857232"/>
            <a:ext cx="3500462" cy="2483725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7" name="Рисунок 6" descr="http://mdou27yrga.ucoz.ru/_ph/1/266981286.jpg"/>
          <p:cNvPicPr/>
          <p:nvPr/>
        </p:nvPicPr>
        <p:blipFill>
          <a:blip r:embed="rId4"/>
          <a:srcRect l="1961"/>
          <a:stretch>
            <a:fillRect/>
          </a:stretch>
        </p:blipFill>
        <p:spPr bwMode="auto">
          <a:xfrm>
            <a:off x="4714876" y="857232"/>
            <a:ext cx="3571900" cy="2469727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8" name="Рисунок 7" descr="http://mdou27yrga.ucoz.ru/_ph/1/920766550.jpg"/>
          <p:cNvPicPr/>
          <p:nvPr/>
        </p:nvPicPr>
        <p:blipFill>
          <a:blip r:embed="rId5"/>
          <a:srcRect r="5970"/>
          <a:stretch>
            <a:fillRect/>
          </a:stretch>
        </p:blipFill>
        <p:spPr bwMode="auto">
          <a:xfrm>
            <a:off x="2071670" y="3500438"/>
            <a:ext cx="4500593" cy="3214686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643042" y="285728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Организация игровой среды</a:t>
            </a:r>
            <a:endParaRPr lang="ru-RU" sz="2400" b="1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s://cdn1.ozone.ru/s3/multimedia-j/6283239019.jpg"/>
          <p:cNvPicPr>
            <a:picLocks noChangeAspect="1" noChangeArrowheads="1"/>
          </p:cNvPicPr>
          <p:nvPr/>
        </p:nvPicPr>
        <p:blipFill>
          <a:blip r:embed="rId2"/>
          <a:srcRect b="22275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Рисунок 3" descr="C:\Users\VZ\AppData\Local\Temp\Rar$DI04.984\¦¬¦¬¦-.TГTЗ¦-TБTВ¦-¦¦, ¦+¦¦¦¦ 2022 (16)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642918"/>
            <a:ext cx="3714776" cy="2545713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1026" name="Picture 2" descr="C:\Users\VZ\AppData\Local\Temp\Rar$DI10.609\¦¬¦¬¦-.TГTЗ¦-TБTВ¦-¦¦, ¦+¦¦¦¦ 2022 (15).JPG"/>
          <p:cNvPicPr>
            <a:picLocks noChangeAspect="1" noChangeArrowheads="1"/>
          </p:cNvPicPr>
          <p:nvPr/>
        </p:nvPicPr>
        <p:blipFill>
          <a:blip r:embed="rId4"/>
          <a:srcRect l="4460" b="7952"/>
          <a:stretch>
            <a:fillRect/>
          </a:stretch>
        </p:blipFill>
        <p:spPr bwMode="auto">
          <a:xfrm>
            <a:off x="4643438" y="3500438"/>
            <a:ext cx="3857652" cy="2791208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</p:pic>
      <p:pic>
        <p:nvPicPr>
          <p:cNvPr id="1028" name="Picture 4" descr="http://cdn01.ru/files/users/images/48/78/4878426bdf28ab46e94a7f298880c0a8.jpg"/>
          <p:cNvPicPr>
            <a:picLocks noChangeAspect="1" noChangeArrowheads="1"/>
          </p:cNvPicPr>
          <p:nvPr/>
        </p:nvPicPr>
        <p:blipFill>
          <a:blip r:embed="rId5"/>
          <a:srcRect r="2499" b="11208"/>
          <a:stretch>
            <a:fillRect/>
          </a:stretch>
        </p:blipFill>
        <p:spPr bwMode="auto">
          <a:xfrm>
            <a:off x="357158" y="3571876"/>
            <a:ext cx="3714776" cy="2686069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</p:pic>
      <p:pic>
        <p:nvPicPr>
          <p:cNvPr id="1030" name="Picture 6" descr="https://konkurs-kids.ru/wp-content/uploads/2023/01/20-1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714356"/>
            <a:ext cx="3881521" cy="249568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s://cdn1.ozone.ru/s3/multimedia-j/6283239019.jpg"/>
          <p:cNvPicPr>
            <a:picLocks noChangeAspect="1" noChangeArrowheads="1"/>
          </p:cNvPicPr>
          <p:nvPr/>
        </p:nvPicPr>
        <p:blipFill>
          <a:blip r:embed="rId2"/>
          <a:srcRect b="22275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3" descr="C:\Users\VZ\AppData\Local\Temp\Rar$DI21.3844\¦¬¦¬¦-.TГTЗ¦-TБTВ¦-¦¦, ¦+¦¦¦¦ 2022 (74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4214818"/>
            <a:ext cx="3603148" cy="2503486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</p:pic>
      <p:pic>
        <p:nvPicPr>
          <p:cNvPr id="5" name="Рисунок 4" descr="C:\Users\VZ\AppData\Local\Temp\Rar$DI23.5828\3 ¦¦TА ¦¬TА¦-¦¦TГ¦¬¦¦¦- (3)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357166"/>
            <a:ext cx="2333909" cy="3143272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7" name="Рисунок 6" descr="C:\Users\VZ\Desktop\с - р игра\IMG_20231030_10595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714356"/>
            <a:ext cx="2524185" cy="3364358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9" name="Рисунок 8" descr="C:\Users\VZ\Desktop\с - р игра\IMG_20231030_11024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8992" y="714356"/>
            <a:ext cx="2536863" cy="3381255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10" name="Рисунок 9" descr="C:\Users\VZ\Desktop\с - р игра\IMG_20231030_110225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3714752"/>
            <a:ext cx="2325217" cy="3000372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714348" y="142852"/>
            <a:ext cx="650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Сюжетно - ролевые игры зимой</a:t>
            </a:r>
            <a:endParaRPr lang="ru-RU" sz="2400" b="1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dn1.ozone.ru/s3/multimedia-j/6283239019.jpg"/>
          <p:cNvPicPr>
            <a:picLocks noChangeAspect="1" noChangeArrowheads="1"/>
          </p:cNvPicPr>
          <p:nvPr/>
        </p:nvPicPr>
        <p:blipFill>
          <a:blip r:embed="rId2"/>
          <a:srcRect b="22275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3" name="Picture 2" descr="C:\Users\VZ\Desktop\с - р игра\169866058919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642918"/>
            <a:ext cx="2857495" cy="285749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4" name="Picture 3" descr="C:\Users\VZ\Desktop\с - р игра\169866058948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643314"/>
            <a:ext cx="2928958" cy="292895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6" name="Рисунок 5" descr="C:\Users\VZ\Desktop\IMG-20231029-WA021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928670"/>
            <a:ext cx="3897125" cy="2192356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7" name="Рисунок 6" descr="C:\Users\VZ\Desktop\IMG-20231029-WA0213.jpg"/>
          <p:cNvPicPr/>
          <p:nvPr/>
        </p:nvPicPr>
        <p:blipFill>
          <a:blip r:embed="rId6"/>
          <a:srcRect t="16270" b="19698"/>
          <a:stretch>
            <a:fillRect/>
          </a:stretch>
        </p:blipFill>
        <p:spPr bwMode="auto">
          <a:xfrm>
            <a:off x="4857752" y="3357562"/>
            <a:ext cx="2969238" cy="3393195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s://cdn1.ozone.ru/s3/multimedia-j/6283239019.jpg"/>
          <p:cNvPicPr>
            <a:picLocks noChangeAspect="1" noChangeArrowheads="1"/>
          </p:cNvPicPr>
          <p:nvPr/>
        </p:nvPicPr>
        <p:blipFill>
          <a:blip r:embed="rId2"/>
          <a:srcRect b="22275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2049" name="Picture 1" descr="C:\Users\VZ\AppData\Local\Temp\Rar$DI20.3297\¦+¦¦TВ¦¬ ¦¬¦¦TВ¦- (19).JPG"/>
          <p:cNvPicPr>
            <a:picLocks noChangeAspect="1" noChangeArrowheads="1"/>
          </p:cNvPicPr>
          <p:nvPr/>
        </p:nvPicPr>
        <p:blipFill>
          <a:blip r:embed="rId3"/>
          <a:srcRect r="5107" b="14134"/>
          <a:stretch>
            <a:fillRect/>
          </a:stretch>
        </p:blipFill>
        <p:spPr bwMode="auto">
          <a:xfrm>
            <a:off x="142844" y="714356"/>
            <a:ext cx="3985335" cy="270828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2050" name="Picture 2" descr="C:\Users\VZ\AppData\Local\Temp\Rar$DI20.7141\¦+¦¦TВ¦¬ ¦¬¦¦TВ¦- (20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642918"/>
            <a:ext cx="4000528" cy="274398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2053" name="Picture 5" descr="C:\Users\VZ\AppData\Local\Temp\Rar$DI22.8844\¦+¦¦TВ¦¬ ¦¬¦¦TВ¦-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3571876"/>
            <a:ext cx="4073399" cy="305911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8" name="Picture 1" descr="C:\Users\VZ\AppData\Local\Temp\Rar$DI20.5328\¦+¦¦TВ¦¬ ¦¬¦¦TВ¦- (14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3571876"/>
            <a:ext cx="4073399" cy="305911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571604" y="142852"/>
            <a:ext cx="6000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Сюжетно - ролевые игры летом</a:t>
            </a:r>
            <a:endParaRPr lang="ru-RU" sz="2400" b="1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s://cdn1.ozone.ru/s3/multimedia-j/6283239019.jpg"/>
          <p:cNvPicPr>
            <a:picLocks noChangeAspect="1" noChangeArrowheads="1"/>
          </p:cNvPicPr>
          <p:nvPr/>
        </p:nvPicPr>
        <p:blipFill>
          <a:blip r:embed="rId2"/>
          <a:srcRect b="22275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3" name="Рисунок 2" descr="http://mdou27yrga.ucoz.ru/_ph/1/705347542.jpg"/>
          <p:cNvPicPr/>
          <p:nvPr/>
        </p:nvPicPr>
        <p:blipFill>
          <a:blip r:embed="rId3"/>
          <a:srcRect l="5696" t="15555" r="11234"/>
          <a:stretch>
            <a:fillRect/>
          </a:stretch>
        </p:blipFill>
        <p:spPr bwMode="auto">
          <a:xfrm>
            <a:off x="285720" y="642918"/>
            <a:ext cx="3429024" cy="2523360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4" name="Рисунок 3" descr="http://mdou27yrga.ucoz.ru/_ph/1/239803278.jpg"/>
          <p:cNvPicPr/>
          <p:nvPr/>
        </p:nvPicPr>
        <p:blipFill>
          <a:blip r:embed="rId4"/>
          <a:srcRect r="317" b="9449"/>
          <a:stretch>
            <a:fillRect/>
          </a:stretch>
        </p:blipFill>
        <p:spPr bwMode="auto">
          <a:xfrm>
            <a:off x="4714876" y="642918"/>
            <a:ext cx="3714776" cy="2533880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5" name="Рисунок 4" descr="http://mdou27yrga.ucoz.ru/_ph/1/676936464.jpg"/>
          <p:cNvPicPr/>
          <p:nvPr/>
        </p:nvPicPr>
        <p:blipFill>
          <a:blip r:embed="rId5" cstate="print"/>
          <a:srcRect t="14441"/>
          <a:stretch>
            <a:fillRect/>
          </a:stretch>
        </p:blipFill>
        <p:spPr bwMode="auto">
          <a:xfrm>
            <a:off x="2643174" y="3286124"/>
            <a:ext cx="3071834" cy="3459297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857356" y="214290"/>
            <a:ext cx="6000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Сюжетно ролевая игра «Цирк»</a:t>
            </a:r>
            <a:endParaRPr lang="ru-RU" sz="2400" b="1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160</Words>
  <Application>Microsoft Office PowerPoint</Application>
  <PresentationFormat>Экран (4:3)</PresentationFormat>
  <Paragraphs>29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VZ</dc:creator>
  <cp:lastModifiedBy>Dехр</cp:lastModifiedBy>
  <cp:revision>28</cp:revision>
  <dcterms:created xsi:type="dcterms:W3CDTF">2023-10-29T14:00:27Z</dcterms:created>
  <dcterms:modified xsi:type="dcterms:W3CDTF">2023-10-31T08:05:43Z</dcterms:modified>
</cp:coreProperties>
</file>