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10" r:id="rId2"/>
    <p:sldId id="290" r:id="rId3"/>
    <p:sldId id="292" r:id="rId4"/>
    <p:sldId id="293" r:id="rId5"/>
    <p:sldId id="294" r:id="rId6"/>
    <p:sldId id="295" r:id="rId7"/>
    <p:sldId id="312" r:id="rId8"/>
    <p:sldId id="314" r:id="rId9"/>
    <p:sldId id="315" r:id="rId10"/>
    <p:sldId id="313" r:id="rId11"/>
    <p:sldId id="311" r:id="rId12"/>
    <p:sldId id="297" r:id="rId13"/>
    <p:sldId id="308" r:id="rId14"/>
    <p:sldId id="296" r:id="rId15"/>
    <p:sldId id="317" r:id="rId16"/>
    <p:sldId id="316" r:id="rId17"/>
    <p:sldId id="300" r:id="rId18"/>
    <p:sldId id="309" r:id="rId19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636"/>
    <a:srgbClr val="16065A"/>
    <a:srgbClr val="CC3399"/>
    <a:srgbClr val="37AB37"/>
    <a:srgbClr val="009E47"/>
    <a:srgbClr val="FF33CC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C16907-83D5-4420-9A7D-96F23FE2E3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69B654-AFE5-4153-8CA5-C172C7E403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25383-8BFF-4AF3-A6E1-04EAF0D2C5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C7631A-C748-418F-ABFF-8040B2030E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CEFB3434-0911-4ACD-9DE1-D460BFE54E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52B488-D450-46D2-B1B5-734F5F883B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53A0AF-390C-4525-8F82-0DC334EB17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AFB742-AB4F-4D63-836F-A7E85E1306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FE17BD-C95C-41CB-BC24-FB55A3E6ED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8B9554-FF3D-4CFA-BB99-EA1B497863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4CFD0A7F-62CE-44D6-9B32-47C6357818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339F6ED-9EEF-4A73-8BD2-AD94683669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k0marova.narod.ru/tereshkova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claudelafleur.qc.ca/images/savitskaya-official.jpg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greenature.ru/23" TargetMode="External"/><Relationship Id="rId7" Type="http://schemas.openxmlformats.org/officeDocument/2006/relationships/hyperlink" Target="http://www.webpark.ru/comment/74718" TargetMode="External"/><Relationship Id="rId2" Type="http://schemas.openxmlformats.org/officeDocument/2006/relationships/hyperlink" Target="http://mihailovoschool.ucoz.ru/index/den_kosmonavtiki_klassnyj_chas_v_srednej_shkole/0-43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fotto.ru/tag/foto_yuriya_gagarina/5" TargetMode="External"/><Relationship Id="rId5" Type="http://schemas.openxmlformats.org/officeDocument/2006/relationships/hyperlink" Target="http://moygagarin.narod.ru/bio.html" TargetMode="External"/><Relationship Id="rId4" Type="http://schemas.openxmlformats.org/officeDocument/2006/relationships/hyperlink" Target="http://festival.1september.ru/articles/62542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vetgrad.ru/2008/04/Cialkovskyi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2168624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41636"/>
                </a:solidFill>
              </a:rPr>
              <a:t>КЛАССНЫЙ ЧАС</a:t>
            </a:r>
            <a:r>
              <a:rPr lang="ru-RU" b="1" i="1" dirty="0" smtClean="0">
                <a:solidFill>
                  <a:srgbClr val="F41636"/>
                </a:solidFill>
              </a:rPr>
              <a:t/>
            </a:r>
            <a:br>
              <a:rPr lang="ru-RU" b="1" i="1" dirty="0" smtClean="0">
                <a:solidFill>
                  <a:srgbClr val="F41636"/>
                </a:solidFill>
              </a:rPr>
            </a:br>
            <a:r>
              <a:rPr lang="ru-RU" sz="5400" b="1" dirty="0" smtClean="0">
                <a:solidFill>
                  <a:srgbClr val="F41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«ДЕНЬ КОСМОНАВТИКИ»</a:t>
            </a:r>
            <a:br>
              <a:rPr lang="ru-RU" sz="5400" b="1" dirty="0" smtClean="0">
                <a:solidFill>
                  <a:srgbClr val="F41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F416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2" name="Picture 2" descr="https://krgora-ds47.edumsko.ru/uploads/3000/2869/section/196666/a49a214045058a9a24f277203def895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857364"/>
            <a:ext cx="3643338" cy="38631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6006043"/>
            <a:ext cx="7929563" cy="561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/>
              <a:t>Подготовила классный руководитель 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 err="1" smtClean="0"/>
              <a:t>Вахаева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Яха</a:t>
            </a:r>
            <a:r>
              <a:rPr lang="ru-RU" sz="2400" b="1" dirty="0" smtClean="0"/>
              <a:t> Руслановна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28600"/>
            <a:ext cx="4024188" cy="2768352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rgbClr val="16065A"/>
                </a:solidFill>
                <a:effectLst/>
              </a:rPr>
              <a:t>Спускаемый аппарат, тот самый, на котором </a:t>
            </a:r>
            <a:br>
              <a:rPr lang="ru-RU" sz="2000" dirty="0" smtClean="0">
                <a:solidFill>
                  <a:srgbClr val="16065A"/>
                </a:solidFill>
                <a:effectLst/>
              </a:rPr>
            </a:br>
            <a:r>
              <a:rPr lang="ru-RU" sz="2000" dirty="0" smtClean="0">
                <a:solidFill>
                  <a:srgbClr val="16065A"/>
                </a:solidFill>
                <a:effectLst/>
              </a:rPr>
              <a:t>Юрий Гагарин</a:t>
            </a:r>
            <a:br>
              <a:rPr lang="ru-RU" sz="2000" dirty="0" smtClean="0">
                <a:solidFill>
                  <a:srgbClr val="16065A"/>
                </a:solidFill>
                <a:effectLst/>
              </a:rPr>
            </a:br>
            <a:r>
              <a:rPr lang="ru-RU" sz="2000" dirty="0" smtClean="0">
                <a:solidFill>
                  <a:srgbClr val="16065A"/>
                </a:solidFill>
                <a:effectLst/>
              </a:rPr>
              <a:t>облетел земной шар и вошел </a:t>
            </a:r>
            <a:br>
              <a:rPr lang="ru-RU" sz="2000" dirty="0" smtClean="0">
                <a:solidFill>
                  <a:srgbClr val="16065A"/>
                </a:solidFill>
                <a:effectLst/>
              </a:rPr>
            </a:br>
            <a:r>
              <a:rPr lang="ru-RU" sz="2000" dirty="0" smtClean="0">
                <a:solidFill>
                  <a:srgbClr val="16065A"/>
                </a:solidFill>
                <a:effectLst/>
              </a:rPr>
              <a:t>в плотные слои атмосферы.</a:t>
            </a:r>
            <a:br>
              <a:rPr lang="ru-RU" sz="2000" dirty="0" smtClean="0">
                <a:solidFill>
                  <a:srgbClr val="16065A"/>
                </a:solidFill>
                <a:effectLst/>
              </a:rPr>
            </a:br>
            <a:r>
              <a:rPr lang="ru-RU" sz="2000" dirty="0" smtClean="0">
                <a:solidFill>
                  <a:srgbClr val="16065A"/>
                </a:solidFill>
                <a:effectLst/>
              </a:rPr>
              <a:t>Город Королёв, РКК "Энергия", Музей космонавтики.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4320480" cy="3240360"/>
          </a:xfrm>
          <a:prstGeom prst="rect">
            <a:avLst/>
          </a:prstGeom>
        </p:spPr>
      </p:pic>
      <p:pic>
        <p:nvPicPr>
          <p:cNvPr id="4" name="Рисунок 3" descr="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48064" y="3645024"/>
            <a:ext cx="3810000" cy="304571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043608" y="4653136"/>
            <a:ext cx="402418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000" dirty="0">
                <a:solidFill>
                  <a:srgbClr val="16065A"/>
                </a:solidFill>
              </a:rPr>
              <a:t>А крышка, отделившаяся на высоте 7 километров,</a:t>
            </a:r>
          </a:p>
          <a:p>
            <a:r>
              <a:rPr lang="ru-RU" sz="2000" dirty="0">
                <a:solidFill>
                  <a:srgbClr val="16065A"/>
                </a:solidFill>
              </a:rPr>
              <a:t> падала на землю отдельно без парашюта.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188640"/>
            <a:ext cx="3888432" cy="5184576"/>
          </a:xfrm>
          <a:prstGeom prst="rect">
            <a:avLst/>
          </a:prstGeom>
        </p:spPr>
      </p:pic>
      <p:pic>
        <p:nvPicPr>
          <p:cNvPr id="4" name="Рисунок 3" descr="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8024" y="1988840"/>
            <a:ext cx="3528392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0" y="285750"/>
            <a:ext cx="621506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>
                <a:solidFill>
                  <a:srgbClr val="7030A0"/>
                </a:solidFill>
              </a:rPr>
              <a:t>Первая женщина-космонавт </a:t>
            </a:r>
          </a:p>
          <a:p>
            <a:pPr>
              <a:lnSpc>
                <a:spcPct val="80000"/>
              </a:lnSpc>
            </a:pPr>
            <a:r>
              <a:rPr lang="ru-RU" sz="3600" b="1" dirty="0">
                <a:solidFill>
                  <a:srgbClr val="FF0000"/>
                </a:solidFill>
              </a:rPr>
              <a:t>     </a:t>
            </a:r>
          </a:p>
          <a:p>
            <a:pPr>
              <a:lnSpc>
                <a:spcPct val="80000"/>
              </a:lnSpc>
            </a:pPr>
            <a:r>
              <a:rPr lang="ru-RU" sz="3600" b="1" dirty="0">
                <a:solidFill>
                  <a:srgbClr val="FF0000"/>
                </a:solidFill>
              </a:rPr>
              <a:t>     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Валентина      </a:t>
            </a:r>
          </a:p>
          <a:p>
            <a:pPr>
              <a:lnSpc>
                <a:spcPct val="80000"/>
              </a:lnSpc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Владимировна  </a:t>
            </a:r>
          </a:p>
          <a:p>
            <a:pPr>
              <a:lnSpc>
                <a:spcPct val="80000"/>
              </a:lnSpc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Терешкова 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 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совершила  полет  в космос  </a:t>
            </a:r>
          </a:p>
          <a:p>
            <a:pPr>
              <a:lnSpc>
                <a:spcPct val="80000"/>
              </a:lnSpc>
            </a:pPr>
            <a:r>
              <a:rPr lang="ru-RU" sz="2800" b="1" dirty="0"/>
              <a:t>       16 - 19 июня 1963 г. </a:t>
            </a: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0" y="3571875"/>
            <a:ext cx="5072063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 Ее космический  корабль   </a:t>
            </a:r>
          </a:p>
          <a:p>
            <a:r>
              <a:rPr lang="ru-RU" sz="2800"/>
              <a:t> 48 раз облетел вокруг  </a:t>
            </a:r>
          </a:p>
          <a:p>
            <a:r>
              <a:rPr lang="ru-RU" sz="2800"/>
              <a:t> планеты, а  полет  </a:t>
            </a:r>
          </a:p>
          <a:p>
            <a:r>
              <a:rPr lang="ru-RU" sz="2800"/>
              <a:t> продолжался  почти  3 суток. </a:t>
            </a:r>
          </a:p>
        </p:txBody>
      </p:sp>
      <p:pic>
        <p:nvPicPr>
          <p:cNvPr id="14343" name="Picture 7" descr="Картинка 11 из 136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052513"/>
            <a:ext cx="3954462" cy="489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96938"/>
          </a:xfrm>
          <a:noFill/>
          <a:ln/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Светлана Евгеньевна Савицкая</a:t>
            </a:r>
          </a:p>
        </p:txBody>
      </p:sp>
      <p:sp>
        <p:nvSpPr>
          <p:cNvPr id="39946" name="Rectangle 10"/>
          <p:cNvSpPr>
            <a:spLocks noGrp="1" noRot="1" noChangeArrowheads="1"/>
          </p:cNvSpPr>
          <p:nvPr>
            <p:ph sz="quarter" idx="1"/>
          </p:nvPr>
        </p:nvSpPr>
        <p:spPr>
          <a:xfrm>
            <a:off x="4648200" y="1341438"/>
            <a:ext cx="4194175" cy="4757737"/>
          </a:xfrm>
          <a:noFill/>
          <a:ln/>
        </p:spPr>
        <p:txBody>
          <a:bodyPr/>
          <a:lstStyle/>
          <a:p>
            <a:r>
              <a:rPr lang="ru-RU" smtClean="0">
                <a:effectLst/>
              </a:rPr>
              <a:t>Она не только совершила  полет в космос, но и много дней работала на орбитальной станции. И первой из женщин-космонавтов вышла в открытый космос. Это было 25 июля 1984 года.</a:t>
            </a:r>
          </a:p>
        </p:txBody>
      </p:sp>
      <p:pic>
        <p:nvPicPr>
          <p:cNvPr id="39941" name="Picture 5" descr="Картинка 40 из 507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196975"/>
            <a:ext cx="3617912" cy="5319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0" y="142875"/>
            <a:ext cx="60007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Первый выход в открытый космос был совершён</a:t>
            </a:r>
          </a:p>
          <a:p>
            <a:r>
              <a:rPr lang="ru-RU" sz="2800" dirty="0"/>
              <a:t>18 марта 1965 года с борта космического корабля «Восход–2»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Алексеем Леоновым </a:t>
            </a:r>
          </a:p>
        </p:txBody>
      </p:sp>
      <p:pic>
        <p:nvPicPr>
          <p:cNvPr id="13315" name="Рисунок 2" descr="Leonov%2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214313"/>
            <a:ext cx="3027362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3" descr="0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63464">
            <a:off x="5151438" y="4221163"/>
            <a:ext cx="2124075" cy="2133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317" name="Рисунок 4" descr="sp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408249">
            <a:off x="708025" y="2641600"/>
            <a:ext cx="3822700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2-14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8640"/>
            <a:ext cx="5904656" cy="6441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648072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611560" y="4797152"/>
            <a:ext cx="8064896" cy="151216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797152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16065A"/>
                </a:solidFill>
              </a:rPr>
              <a:t>Дорога в космос</a:t>
            </a:r>
            <a:r>
              <a:rPr lang="ru-RU" sz="2800" dirty="0" smtClean="0">
                <a:solidFill>
                  <a:srgbClr val="16065A"/>
                </a:solidFill>
              </a:rPr>
              <a:t>.</a:t>
            </a:r>
          </a:p>
          <a:p>
            <a:pPr algn="ctr"/>
            <a:r>
              <a:rPr lang="ru-RU" sz="2800" dirty="0" smtClean="0">
                <a:solidFill>
                  <a:srgbClr val="16065A"/>
                </a:solidFill>
              </a:rPr>
              <a:t> </a:t>
            </a:r>
            <a:r>
              <a:rPr lang="ru-RU" sz="2800" dirty="0">
                <a:solidFill>
                  <a:srgbClr val="16065A"/>
                </a:solidFill>
              </a:rPr>
              <a:t>Записки летчика-космонавта СССР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0_223f6_24184e02_X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76672"/>
            <a:ext cx="8510588" cy="6192688"/>
          </a:xfrm>
        </p:spPr>
        <p:txBody>
          <a:bodyPr wrap="square" anchor="ctr">
            <a:noAutofit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Интернет-ресурсы:</a:t>
            </a:r>
            <a:br>
              <a:rPr lang="ru-RU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2"/>
              </a:rPr>
              <a:t>http://mihailovoschool.ucoz.ru/index/den_kosmonavtiki_klassnyj_chas_v_srednej_shkole/0-433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3"/>
              </a:rPr>
              <a:t>http://greenature.ru/23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4"/>
              </a:rPr>
              <a:t>http://festival.1september.ru/articles/625427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5"/>
              </a:rPr>
              <a:t>http://moygagarin.narod.ru/bio.html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6"/>
              </a:rPr>
              <a:t>http://fotto.ru/tag/foto_yuriya_gagarina/5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7"/>
              </a:rPr>
              <a:t>http://www.webpark.ru/comment/74718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Georgia" pitchFamily="18" charset="0"/>
                <a:cs typeface="Times New Roman"/>
              </a:rPr>
              <a:t>               </a:t>
            </a:r>
            <a:r>
              <a:rPr lang="ru-RU" sz="48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Циолковский </a:t>
            </a:r>
          </a:p>
          <a:p>
            <a:pPr>
              <a:defRPr/>
            </a:pPr>
            <a:r>
              <a:rPr lang="ru-RU" sz="48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Константин Эдуардович</a:t>
            </a:r>
          </a:p>
        </p:txBody>
      </p:sp>
      <p:sp>
        <p:nvSpPr>
          <p:cNvPr id="7171" name="Прямоугольник 4"/>
          <p:cNvSpPr>
            <a:spLocks noChangeArrowheads="1"/>
          </p:cNvSpPr>
          <p:nvPr/>
        </p:nvSpPr>
        <p:spPr bwMode="auto">
          <a:xfrm>
            <a:off x="214313" y="3000375"/>
            <a:ext cx="492918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Выдающийся русский ученый и изобретатель. </a:t>
            </a:r>
          </a:p>
          <a:p>
            <a:r>
              <a:rPr lang="ru-RU" sz="2800"/>
              <a:t>Разработал теорию межпланетных полётов, основы ракетостроения. Предложил  создавать орбитальные космические станции.</a:t>
            </a:r>
          </a:p>
        </p:txBody>
      </p:sp>
      <p:sp>
        <p:nvSpPr>
          <p:cNvPr id="7172" name="Прямоугольник 6"/>
          <p:cNvSpPr>
            <a:spLocks noChangeArrowheads="1"/>
          </p:cNvSpPr>
          <p:nvPr/>
        </p:nvSpPr>
        <p:spPr bwMode="auto">
          <a:xfrm>
            <a:off x="0" y="1643063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33CC"/>
                </a:solidFill>
                <a:latin typeface="Lucida Console" pitchFamily="49" charset="0"/>
              </a:rPr>
              <a:t>   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«Отец русской   </a:t>
            </a:r>
          </a:p>
          <a:p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космонавтики»</a:t>
            </a:r>
          </a:p>
        </p:txBody>
      </p:sp>
      <p:pic>
        <p:nvPicPr>
          <p:cNvPr id="7173" name="Picture 5" descr="Картинка 5 из 1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1538288"/>
            <a:ext cx="3563938" cy="531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королё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773238"/>
            <a:ext cx="3916362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75" y="0"/>
            <a:ext cx="755332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Королев Сергей Павлович</a:t>
            </a: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0" y="714375"/>
            <a:ext cx="89296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33CC"/>
                </a:solidFill>
                <a:latin typeface="Lucida Console" pitchFamily="49" charset="0"/>
              </a:rPr>
              <a:t>   </a:t>
            </a:r>
            <a:r>
              <a:rPr lang="ru-RU" sz="3200" b="1" dirty="0">
                <a:solidFill>
                  <a:srgbClr val="7030A0"/>
                </a:solidFill>
                <a:latin typeface="Lucida Console" pitchFamily="49" charset="0"/>
              </a:rPr>
              <a:t>Главный конструктор космических        </a:t>
            </a:r>
          </a:p>
          <a:p>
            <a:r>
              <a:rPr lang="ru-RU" sz="3200" b="1" dirty="0">
                <a:solidFill>
                  <a:srgbClr val="7030A0"/>
                </a:solidFill>
                <a:latin typeface="Lucida Console" pitchFamily="49" charset="0"/>
              </a:rPr>
              <a:t>            кораблей</a:t>
            </a:r>
          </a:p>
        </p:txBody>
      </p:sp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285750" y="2286000"/>
            <a:ext cx="4572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/>
              <a:t>Под  его  руководством созданы космические ракеты, первые искусственные </a:t>
            </a:r>
          </a:p>
          <a:p>
            <a:r>
              <a:rPr lang="ru-RU" sz="2200" b="1"/>
              <a:t>спутники Земли, спутники различного назначения ,</a:t>
            </a:r>
          </a:p>
          <a:p>
            <a:r>
              <a:rPr lang="ru-RU" sz="2200" b="1"/>
              <a:t>космические корабли «Восток», «Восход», на которых впервые в истории совершены </a:t>
            </a:r>
          </a:p>
          <a:p>
            <a:r>
              <a:rPr lang="ru-RU" sz="2200" b="1"/>
              <a:t>космический полет человека </a:t>
            </a:r>
          </a:p>
          <a:p>
            <a:r>
              <a:rPr lang="ru-RU" sz="2200" b="1"/>
              <a:t>и выход человека в космос.</a:t>
            </a:r>
            <a:endParaRPr lang="ru-RU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88" y="1285875"/>
            <a:ext cx="5929312" cy="2714625"/>
          </a:xfrm>
          <a:prstGeom prst="rect">
            <a:avLst/>
          </a:prstGeom>
          <a:noFill/>
          <a:ln w="28575">
            <a:solidFill>
              <a:srgbClr val="FF33CC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472" y="1"/>
            <a:ext cx="814393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kern="10" dirty="0">
                <a:ln w="127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          </a:t>
            </a:r>
            <a:r>
              <a:rPr lang="ru-RU" sz="4000" b="1" kern="10" dirty="0">
                <a:ln w="127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4 октября 1957 года - </a:t>
            </a:r>
          </a:p>
          <a:p>
            <a:pPr>
              <a:defRPr/>
            </a:pPr>
            <a:r>
              <a:rPr lang="ru-RU" sz="4000" b="1" kern="10" dirty="0">
                <a:ln w="127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      начало космической эры</a:t>
            </a:r>
          </a:p>
        </p:txBody>
      </p:sp>
      <p:pic>
        <p:nvPicPr>
          <p:cNvPr id="9220" name="Рисунок 4" descr="0_cb94_c28f36b8_X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46400"/>
            <a:ext cx="5214938" cy="3911600"/>
          </a:xfrm>
          <a:prstGeom prst="rect">
            <a:avLst/>
          </a:prstGeom>
          <a:noFill/>
          <a:ln w="28575">
            <a:solidFill>
              <a:srgbClr val="CC3399"/>
            </a:solidFill>
            <a:miter lim="800000"/>
            <a:headEnd/>
            <a:tailEnd/>
          </a:ln>
        </p:spPr>
      </p:pic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5715000" y="4429125"/>
            <a:ext cx="29289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Так  выглядит  наша  планета  Земля  из  космоса.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0"/>
            <a:ext cx="8910638" cy="22875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Первые покорители космоса </a:t>
            </a:r>
          </a:p>
          <a:p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Лайка, Белка  и  Стрелка</a:t>
            </a:r>
          </a:p>
          <a:p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endParaRPr lang="ru-RU" sz="32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Рисунок 2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8763" y="2857500"/>
            <a:ext cx="507523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3" descr="Рисунок6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9138"/>
            <a:ext cx="4067175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Мои документы\гагарин\Yuri_Gagarin_official_portrai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1617663"/>
            <a:ext cx="3571875" cy="5240337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646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Юрий Алексеевич Гагарин</a:t>
            </a:r>
          </a:p>
          <a:p>
            <a:pPr algn="ctr">
              <a:buFont typeface="Wingdings" pitchFamily="2" charset="2"/>
              <a:buNone/>
            </a:pPr>
            <a:r>
              <a:rPr lang="ru-RU" sz="4800" b="1" dirty="0">
                <a:solidFill>
                  <a:srgbClr val="03495C"/>
                </a:solidFill>
                <a:latin typeface="Times New Roman" pitchFamily="18" charset="0"/>
                <a:cs typeface="Times New Roman" pitchFamily="18" charset="0"/>
              </a:rPr>
              <a:t>первый советский космонавт </a:t>
            </a:r>
            <a:r>
              <a:rPr lang="ru-RU" sz="4800" dirty="0">
                <a:solidFill>
                  <a:srgbClr val="03495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6572250" y="2786063"/>
            <a:ext cx="23574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     12         </a:t>
            </a:r>
          </a:p>
          <a:p>
            <a:r>
              <a:rPr lang="ru-RU" sz="3200"/>
              <a:t>   апреля     </a:t>
            </a:r>
          </a:p>
          <a:p>
            <a:r>
              <a:rPr lang="ru-RU" sz="3200"/>
              <a:t>  1961 год</a:t>
            </a:r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0" y="2571750"/>
            <a:ext cx="271462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/>
              <a:t>Космический  корабль «Восток». Длительность полета  в космосе -108мин = 1час 48 мин.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176"/>
            <a:ext cx="8510588" cy="1325563"/>
          </a:xfrm>
        </p:spPr>
        <p:txBody>
          <a:bodyPr/>
          <a:lstStyle/>
          <a:p>
            <a:r>
              <a:rPr lang="ru-RU" sz="2800" dirty="0" smtClean="0">
                <a:solidFill>
                  <a:srgbClr val="16065A"/>
                </a:solidFill>
              </a:rPr>
              <a:t>Ю.А. Гагарин и С.П. Королев. </a:t>
            </a:r>
            <a:br>
              <a:rPr lang="ru-RU" sz="2800" dirty="0" smtClean="0">
                <a:solidFill>
                  <a:srgbClr val="16065A"/>
                </a:solidFill>
              </a:rPr>
            </a:br>
            <a:r>
              <a:rPr lang="ru-RU" sz="2800" dirty="0" smtClean="0">
                <a:solidFill>
                  <a:srgbClr val="16065A"/>
                </a:solidFill>
              </a:rPr>
              <a:t>Байконур, 12 октября 1964 года</a:t>
            </a:r>
            <a:endParaRPr lang="ru-RU" sz="2800" dirty="0">
              <a:solidFill>
                <a:srgbClr val="16065A"/>
              </a:solidFill>
            </a:endParaRPr>
          </a:p>
        </p:txBody>
      </p:sp>
      <p:pic>
        <p:nvPicPr>
          <p:cNvPr id="3" name="Рисунок 2" descr="2,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23728" y="188640"/>
            <a:ext cx="4608512" cy="46805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1"/>
            <a:ext cx="8510588" cy="136815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16065A"/>
                </a:solidFill>
                <a:effectLst/>
              </a:rPr>
              <a:t>Перед стартом. Главный конструктор напутствует Первого космонавта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8640"/>
            <a:ext cx="518457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3" y="228600"/>
            <a:ext cx="3304109" cy="3056384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16065A"/>
                </a:solidFill>
                <a:effectLst/>
              </a:rPr>
              <a:t>Старт "Восток-1"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511256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1531</TotalTime>
  <Words>298</Words>
  <Application>Microsoft Office PowerPoint</Application>
  <PresentationFormat>Экран (4:3)</PresentationFormat>
  <Paragraphs>55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Справедливость</vt:lpstr>
      <vt:lpstr>КЛАССНЫЙ ЧАС «ДЕНЬ КОСМОНАВТИКИ»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Ю.А. Гагарин и С.П. Королев.  Байконур, 12 октября 1964 года</vt:lpstr>
      <vt:lpstr>Перед стартом. Главный конструктор напутствует Первого космонавта </vt:lpstr>
      <vt:lpstr>Старт "Восток-1" </vt:lpstr>
      <vt:lpstr>Спускаемый аппарат, тот самый, на котором  Юрий Гагарин облетел земной шар и вошел  в плотные слои атмосферы. Город Королёв, РКК "Энергия", Музей космонавтики. </vt:lpstr>
      <vt:lpstr>Презентация PowerPoint</vt:lpstr>
      <vt:lpstr>Презентация PowerPoint</vt:lpstr>
      <vt:lpstr>Светлана Евгеньевна Савицкая</vt:lpstr>
      <vt:lpstr>Презентация PowerPoint</vt:lpstr>
      <vt:lpstr>Презентация PowerPoint</vt:lpstr>
      <vt:lpstr>Презентация PowerPoint</vt:lpstr>
      <vt:lpstr>Презентация PowerPoint</vt:lpstr>
      <vt:lpstr>   Интернет-ресурсы:  http://mihailovoschool.ucoz.ru/index/den_kosmonavtiki_klassnyj_chas_v_srednej_shkole/0-433 http://greenature.ru/23 http://festival.1september.ru/articles/625427 http://moygagarin.narod.ru/bio.html http://fotto.ru/tag/foto_yuriya_gagarina/5 http://www.webpark.ru/comment/74718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 - ДЕНЬ КОСМОНАВТИКИ</dc:title>
  <dc:creator>Кабиева Шолпан</dc:creator>
  <cp:lastModifiedBy>Пользователь</cp:lastModifiedBy>
  <cp:revision>89</cp:revision>
  <cp:lastPrinted>2020-09-30T08:26:08Z</cp:lastPrinted>
  <dcterms:created xsi:type="dcterms:W3CDTF">2009-04-06T10:07:11Z</dcterms:created>
  <dcterms:modified xsi:type="dcterms:W3CDTF">2023-12-14T14:01:14Z</dcterms:modified>
</cp:coreProperties>
</file>