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9" r:id="rId3"/>
    <p:sldId id="257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-138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3363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415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6201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165483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9814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3802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8545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884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4747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0398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68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9724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9222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5597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2638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7759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1644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73234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5435" y="1583242"/>
            <a:ext cx="8915399" cy="1126283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ea typeface="+mj-ea"/>
                <a:cs typeface="Leelawadee" panose="020B0502040204020203" pitchFamily="34" charset="-34"/>
              </a:rPr>
              <a:t>Реформы Петра </a:t>
            </a:r>
            <a:r>
              <a:rPr lang="en-US" sz="7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ea typeface="+mj-ea"/>
                <a:cs typeface="Leelawadee" panose="020B0502040204020203" pitchFamily="34" charset="-34"/>
              </a:rPr>
              <a:t>I</a:t>
            </a:r>
            <a:endParaRPr lang="ru-RU" sz="7200" dirty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  <a:ea typeface="+mj-ea"/>
              <a:cs typeface="Leelawadee" panose="020B0502040204020203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15825" y="5636712"/>
            <a:ext cx="405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00373" y="5128880"/>
            <a:ext cx="39916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Бритковская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Мария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«А» класс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п.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Чернореченаский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Руководитель:Королькова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Т,П,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558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3567" y="421497"/>
            <a:ext cx="11223321" cy="625487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>
                <a:effectLst/>
              </a:rPr>
              <a:t>        Петр </a:t>
            </a:r>
            <a:r>
              <a:rPr lang="ru-RU" dirty="0">
                <a:effectLst/>
              </a:rPr>
              <a:t>Первый (1672 — 1725) — русский царь, самостоятельно правил с 1689 по 1725 годы. Провел масштабную реформу всех областей жизни России</a:t>
            </a:r>
            <a:r>
              <a:rPr lang="ru-RU" dirty="0" smtClean="0">
                <a:effectLst/>
              </a:rPr>
              <a:t>. В </a:t>
            </a:r>
            <a:r>
              <a:rPr lang="ru-RU" dirty="0">
                <a:effectLst/>
              </a:rPr>
              <a:t>этапы правления Петра Россия вышла на новый </a:t>
            </a:r>
            <a:r>
              <a:rPr lang="ru-RU" dirty="0" smtClean="0">
                <a:effectLst/>
              </a:rPr>
              <a:t>уровень</a:t>
            </a:r>
            <a:r>
              <a:rPr lang="ru-RU" dirty="0">
                <a:effectLst/>
              </a:rPr>
              <a:t>. С нашим государством стали считаться другие страны. В стране появилась </a:t>
            </a:r>
            <a:r>
              <a:rPr lang="ru-RU" dirty="0" smtClean="0">
                <a:effectLst/>
              </a:rPr>
              <a:t>сильнейшая </a:t>
            </a:r>
            <a:r>
              <a:rPr lang="ru-RU" dirty="0">
                <a:effectLst/>
              </a:rPr>
              <a:t>армия </a:t>
            </a:r>
            <a:r>
              <a:rPr lang="ru-RU" dirty="0" smtClean="0">
                <a:effectLst/>
              </a:rPr>
              <a:t>и</a:t>
            </a:r>
            <a:r>
              <a:rPr lang="en-US" dirty="0" smtClean="0">
                <a:effectLst/>
              </a:rPr>
              <a:t> </a:t>
            </a:r>
            <a:r>
              <a:rPr lang="ru-RU" dirty="0" smtClean="0">
                <a:effectLst/>
              </a:rPr>
              <a:t>флот</a:t>
            </a:r>
            <a:r>
              <a:rPr lang="ru-RU" dirty="0">
                <a:effectLst/>
              </a:rPr>
              <a:t>. Экономическое положение резко улучшилось. Появились университеты, множество промышленных центров, налажено </a:t>
            </a:r>
            <a:r>
              <a:rPr lang="ru-RU" dirty="0" smtClean="0">
                <a:effectLst/>
              </a:rPr>
              <a:t>производство</a:t>
            </a:r>
            <a:r>
              <a:rPr lang="en-US" dirty="0" smtClean="0">
                <a:effectLst/>
              </a:rPr>
              <a:t> </a:t>
            </a:r>
            <a:r>
              <a:rPr lang="ru-RU" dirty="0" smtClean="0">
                <a:effectLst/>
              </a:rPr>
              <a:t>бумажного </a:t>
            </a:r>
            <a:r>
              <a:rPr lang="ru-RU" dirty="0">
                <a:effectLst/>
              </a:rPr>
              <a:t>дела. Были завоеваны новые земли.</a:t>
            </a:r>
          </a:p>
          <a:p>
            <a:pPr marL="0" indent="0" algn="just">
              <a:buNone/>
            </a:pPr>
            <a:r>
              <a:rPr lang="ru-RU" dirty="0" smtClean="0">
                <a:effectLst/>
              </a:rPr>
              <a:t>Россия была </a:t>
            </a:r>
            <a:r>
              <a:rPr lang="ru-RU" dirty="0">
                <a:effectLst/>
              </a:rPr>
              <a:t>признана империей, а Петр </a:t>
            </a:r>
            <a:r>
              <a:rPr lang="en-US" dirty="0" smtClean="0">
                <a:effectLst/>
              </a:rPr>
              <a:t>I </a:t>
            </a:r>
            <a:r>
              <a:rPr lang="ru-RU" dirty="0" smtClean="0">
                <a:effectLst/>
              </a:rPr>
              <a:t>- </a:t>
            </a:r>
            <a:r>
              <a:rPr lang="ru-RU" dirty="0">
                <a:effectLst/>
              </a:rPr>
              <a:t>императором.</a:t>
            </a:r>
          </a:p>
          <a:p>
            <a:pPr marL="0" indent="0">
              <a:lnSpc>
                <a:spcPct val="150000"/>
              </a:lnSpc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102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63794" y="162838"/>
            <a:ext cx="9826124" cy="6488483"/>
          </a:xfrm>
        </p:spPr>
      </p:pic>
    </p:spTree>
    <p:extLst>
      <p:ext uri="{BB962C8B-B14F-4D97-AF65-F5344CB8AC3E}">
        <p14:creationId xmlns:p14="http://schemas.microsoft.com/office/powerpoint/2010/main" xmlns="" val="305535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3462" y="215158"/>
            <a:ext cx="11400251" cy="640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619159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107</TotalTime>
  <Words>106</Words>
  <Application>Microsoft Office PowerPoint</Application>
  <PresentationFormat>Произвольный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Damask</vt:lpstr>
      <vt:lpstr>Слайд 1</vt:lpstr>
      <vt:lpstr>Слайд 2</vt:lpstr>
      <vt:lpstr>Слайд 3</vt:lpstr>
      <vt:lpstr>Слайд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Разнообразие природы родного края</dc:title>
  <dc:creator>User</dc:creator>
  <cp:lastModifiedBy>Слава</cp:lastModifiedBy>
  <cp:revision>15</cp:revision>
  <dcterms:created xsi:type="dcterms:W3CDTF">2022-12-04T14:01:56Z</dcterms:created>
  <dcterms:modified xsi:type="dcterms:W3CDTF">2023-12-14T12:51:10Z</dcterms:modified>
</cp:coreProperties>
</file>