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822"/>
            <a:ext cx="9144000" cy="68738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строительных машин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Юнжурова А.Н.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703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Экскаватор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268760"/>
            <a:ext cx="6732240" cy="490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18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Самоходная машина для погрузки, разгрузки и перемещения не очень тяжелых грузов на небольшие расстояния с одного участка строительной площадки на другой.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250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Автопогрузчик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268760"/>
            <a:ext cx="6603759" cy="49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34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Подъёмный кран, смонтированный на грузовом автомобиле.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57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Автокран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7611"/>
          <a:stretch/>
        </p:blipFill>
        <p:spPr>
          <a:xfrm>
            <a:off x="1115616" y="1380107"/>
            <a:ext cx="715342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18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Подъёмный кран в виде высокой башни с длинной подвижной стрелой.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353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Башенный кран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9111" r="7398"/>
          <a:stretch/>
        </p:blipFill>
        <p:spPr>
          <a:xfrm>
            <a:off x="1997714" y="1417638"/>
            <a:ext cx="5148572" cy="494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574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название строительных автомобилей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000" t="3800" r="13251" b="3800"/>
          <a:stretch/>
        </p:blipFill>
        <p:spPr>
          <a:xfrm>
            <a:off x="2843808" y="2924944"/>
            <a:ext cx="3024336" cy="354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23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Грузовой автомобиль, кузов которого поднимается  с помощью специального механизма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47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Самосвал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775" t="6295" r="9051" b="2751"/>
          <a:stretch/>
        </p:blipFill>
        <p:spPr>
          <a:xfrm>
            <a:off x="1583668" y="1417638"/>
            <a:ext cx="5976664" cy="4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40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Землеройная машина, предназначенная для разравнивания и перемещения земли на небольшие расстояния. Представляет собой трактор со стальным щитом спереди. Этот щит и служит основной рабочей частью.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956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Бульдозер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268760"/>
            <a:ext cx="5571731" cy="48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1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Машина, предназначенная для приготовления и перевозки бетонной смеси.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75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Автобетоносмеситель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(бетономешалка)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1651" b="20601"/>
          <a:stretch/>
        </p:blipFill>
        <p:spPr>
          <a:xfrm>
            <a:off x="1143000" y="1916832"/>
            <a:ext cx="68580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33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44"/>
            <a:ext cx="9144000" cy="68782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Землеройная машина для рытья котлованов и траншей, необходимых при строительстве.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055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129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Словарь строительных машин</vt:lpstr>
      <vt:lpstr>Определи название строительных автомобилей</vt:lpstr>
      <vt:lpstr>Грузовой автомобиль, кузов которого поднимается  с помощью специального механизма</vt:lpstr>
      <vt:lpstr>Самосвал </vt:lpstr>
      <vt:lpstr>Землеройная машина, предназначенная для разравнивания и перемещения земли на небольшие расстояния. Представляет собой трактор со стальным щитом спереди. Этот щит и служит основной рабочей частью.</vt:lpstr>
      <vt:lpstr>Бульдозер </vt:lpstr>
      <vt:lpstr>Машина, предназначенная для приготовления и перевозки бетонной смеси.</vt:lpstr>
      <vt:lpstr>Автобетоносмеситель (бетономешалка)</vt:lpstr>
      <vt:lpstr>Землеройная машина для рытья котлованов и траншей, необходимых при строительстве.</vt:lpstr>
      <vt:lpstr>Экскаватор </vt:lpstr>
      <vt:lpstr>Самоходная машина для погрузки, разгрузки и перемещения не очень тяжелых грузов на небольшие расстояния с одного участка строительной площадки на другой.</vt:lpstr>
      <vt:lpstr>Автопогрузчик </vt:lpstr>
      <vt:lpstr>Подъёмный кран, смонтированный на грузовом автомобиле.</vt:lpstr>
      <vt:lpstr>Автокран </vt:lpstr>
      <vt:lpstr>Подъёмный кран в виде высокой башни с длинной подвижной стрелой.</vt:lpstr>
      <vt:lpstr>Башенный кран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Словарь строительных машин</dc:title>
  <dc:creator>Анна Юнжурова</dc:creator>
  <cp:lastModifiedBy>Учетная запись Майкрософт</cp:lastModifiedBy>
  <cp:revision>5</cp:revision>
  <dcterms:created xsi:type="dcterms:W3CDTF">2023-12-14T13:33:10Z</dcterms:created>
  <dcterms:modified xsi:type="dcterms:W3CDTF">2023-12-14T14:15:31Z</dcterms:modified>
</cp:coreProperties>
</file>