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73" r:id="rId2"/>
    <p:sldId id="385" r:id="rId3"/>
    <p:sldId id="386" r:id="rId4"/>
    <p:sldId id="399" r:id="rId5"/>
    <p:sldId id="387" r:id="rId6"/>
    <p:sldId id="388" r:id="rId7"/>
    <p:sldId id="389" r:id="rId8"/>
    <p:sldId id="390" r:id="rId9"/>
    <p:sldId id="392" r:id="rId10"/>
    <p:sldId id="393" r:id="rId11"/>
    <p:sldId id="395" r:id="rId12"/>
    <p:sldId id="394" r:id="rId13"/>
    <p:sldId id="396" r:id="rId14"/>
    <p:sldId id="397" r:id="rId15"/>
    <p:sldId id="398" r:id="rId16"/>
    <p:sldId id="330" r:id="rId17"/>
    <p:sldId id="391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303" autoAdjust="0"/>
    <p:restoredTop sz="94660"/>
  </p:normalViewPr>
  <p:slideViewPr>
    <p:cSldViewPr>
      <p:cViewPr varScale="1">
        <p:scale>
          <a:sx n="66" d="100"/>
          <a:sy n="66" d="100"/>
        </p:scale>
        <p:origin x="71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25A3E-738E-4469-83FF-47221361B37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31649-8EBF-4E57-A398-0AB673ED7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63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7E75-198F-4DE1-8FA3-C27003A3CEF8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6404B-978C-43A2-8613-6B6DDAD3E290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5F459-4894-4EEA-9CDB-764BD78FEDE3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13A7-A7B2-4E0D-9072-01A78C8F4ED2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6D169-3DB3-4C22-8CED-4F8587F43C9C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BD13-45DF-4CA0-81E2-E43D2DEC6B47}" type="datetime1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98B-C143-4FCD-94B3-B22A6C3FB75A}" type="datetime1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0A6A-5370-418A-8D17-59DAA3C257FC}" type="datetime1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8D3A1-10FE-425B-86AB-D556D7A75096}" type="datetime1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5D208-092E-487B-92B8-27F16E382FE5}" type="datetime1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71C8-B118-4669-9F85-5A1E12630B3B}" type="datetime1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E0D7E-EE72-4932-AD07-D92C82872281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«Средства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конфиденциальной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защищаемые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ТКС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конфиденциальной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ТКС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8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DLP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</a:t>
            </a:r>
          </a:p>
          <a:p>
            <a:pPr marL="457200" lvl="1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редства</a:t>
            </a:r>
          </a:p>
          <a:p>
            <a:pPr marL="457200" lvl="1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ащиты</a:t>
            </a:r>
          </a:p>
          <a:p>
            <a:pPr marL="457200" lvl="1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aleous.ru/wp-content/uploads/f/6/b/f6b46ef0b9fe76c39926a4be7478c5b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875" y="1443608"/>
            <a:ext cx="5736605" cy="491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28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аутентификация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идентификация пользователей перед допуском к охраняемым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823" y="3764298"/>
            <a:ext cx="4849738" cy="2595634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789040"/>
            <a:ext cx="981075" cy="1009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2542" y="3573016"/>
            <a:ext cx="1371600" cy="1009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2875" y="4996792"/>
            <a:ext cx="1076325" cy="11144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80" y="5330167"/>
            <a:ext cx="106680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 мест хранения документов (установка сейфов, жалюзи, дверных и оконных решеток, замков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789040"/>
            <a:ext cx="3141911" cy="2517946"/>
          </a:xfrm>
          <a:prstGeom prst="rect">
            <a:avLst/>
          </a:prstGeom>
        </p:spPr>
      </p:pic>
      <p:pic>
        <p:nvPicPr>
          <p:cNvPr id="2050" name="Picture 2" descr="https://e8000.ru/data/uploads/about/about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809" y="3789040"/>
            <a:ext cx="4777639" cy="25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7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маркировка папок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распечаток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sun9-7.userapi.com/impf/c852220/v852220151/1a0b6f/Ss8cUgtGcdc.jpg?size=709x379&amp;quality=96&amp;sign=2e7bb50ac97e7193cf95e4be2f3e4423&amp;c_uniq_tag=ArGD5GJy-kwfGFCGfEnm_NKPEgXtMMuLsYpiDlRj6KU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45024"/>
            <a:ext cx="4744357" cy="253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3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сигнализации и камер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видеонаблюдения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kolesa-uploads.ru/-/a54ad907-42a4-4fcf-a712-ea34f0bd8b31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76972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 условий пересылки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dnamemory.ru/wp-content/uploads/3/7/d/37d8c92d3b7d0ecd1d8f977d9e0cbe1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1" y="3168673"/>
            <a:ext cx="6264697" cy="302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7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(КИ)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задача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решаемая на нескольких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уровнях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внутреннего регламента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практических мер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положений регламента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безопасных условий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хранения сведений, находящихся под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защитой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ограничить доступ к КИ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надежных технических методов защиты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маркировка носителей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сейфы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идентификации и аутентификации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6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закрепления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защищаемые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ТКС информатизации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СТР-К.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конфиденциальной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существуют?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себя включают средства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конфиденциальной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информации: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ПО?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аутентификация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идентификация пользователей перед допуском к охраняемым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данным?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 мест хранения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документов?</a:t>
            </a:r>
          </a:p>
          <a:p>
            <a:pPr lvl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маркировка папок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распечаток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1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сигнализации и камер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видеонаблюдения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1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4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ОИ 2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Электрорадиоизмерения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учебник для среднего профессионального образования»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Шишмарёв В. Ю., Шанин В. И.	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М.: Издательство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Юрайт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2020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требования СТР-К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://safe-surf.ru/specialists/article/5282/660773/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22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требования и рекомендации по технической защите 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(СТР-К )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Приказом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Гостехкомиссии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30.08.2002 № 282. СТР-К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аттестации,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ввода в действие и эксплуатации объектов информатизации, а также порядок контроля за их использованием.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СТР-К представлен полный цикл работ по аттестации АС/ИС – от проектирования до ввода в эксплуатацию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17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Защищаемые объекты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информатизации в соответствии с СТР-К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(операционные системы, системы управления базами данных,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общесистемное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прикладное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ПО),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для обработки конфиденциальной информации;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и системы, не обрабатывающие непосредственно конфиденциальную информацию, но размещенные в помещениях, где она обрабатывается (циркулирует);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защищаемые помещения.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0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Защищаемые объекты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информатизации в соответствии с СТР-К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(операционные системы, системы управления базами данных,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общесистемное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прикладное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ПО),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для обработки конфиденциальной информации;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и системы, не обрабатывающие непосредственно конфиденциальную информацию, но размещенные в помещениях, где она обрабатывается (циркулирует);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защищаемые помещения.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57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защиты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56792"/>
            <a:ext cx="7598618" cy="4348098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защиты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информации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защиты конфиденциальной информации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4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283" y="2012355"/>
            <a:ext cx="8229600" cy="439248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разграничение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 ответственности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инструктажи для персонала,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пересылку служебной информации на личную электронную почту и разработка документов, устанавливающих порядок обращения с охраняемыми данными,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безопасности и внедрение пропускного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ПО, защищающее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информацию от несанкционированного доступа или копирования;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аутентификация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идентификация пользователей перед допуском к охраняемым данным; 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 мест хранения документов (установка сейфов, жалюзи, дверных и оконных решеток, замков);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маркировка папок и распечаток;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сигнализации и камер видеонаблюдения;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 условий пересылки данных.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14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методы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33" y="2060848"/>
            <a:ext cx="8310534" cy="3748545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автор. преподаватель ГБПОУ КС54 Поляков И.И.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2350</TotalTime>
  <Words>644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Тема: «Средства защиты конфиденциальной информации»</vt:lpstr>
      <vt:lpstr>Специальные требования и рекомендации по технической защите конфиденциальной информации (СТР-К )</vt:lpstr>
      <vt:lpstr>Защищаемые объекты информатизации в соответствии с СТР-К </vt:lpstr>
      <vt:lpstr>Защищаемые объекты информатизации в соответствии с СТР-К </vt:lpstr>
      <vt:lpstr>Объекты защиты</vt:lpstr>
      <vt:lpstr>Методы защиты конфиденциальной информации</vt:lpstr>
      <vt:lpstr>Организационные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Технические методы защиты конфиденциальной информации</vt:lpstr>
      <vt:lpstr>Вывод</vt:lpstr>
      <vt:lpstr>Вопросы для закрепления темы</vt:lpstr>
      <vt:lpstr>Информационные 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domik</dc:creator>
  <cp:lastModifiedBy>User</cp:lastModifiedBy>
  <cp:revision>205</cp:revision>
  <dcterms:created xsi:type="dcterms:W3CDTF">2019-09-01T17:26:45Z</dcterms:created>
  <dcterms:modified xsi:type="dcterms:W3CDTF">2023-12-14T14:19:13Z</dcterms:modified>
</cp:coreProperties>
</file>