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  <p:sldId id="268" r:id="rId10"/>
    <p:sldId id="266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6D810-9C54-4A8D-B02B-E1D76B29A012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7A4AA-DC1B-4E9C-A122-4E5386B4EF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7A4AA-DC1B-4E9C-A122-4E5386B4EFD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Подарок для мамы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Астры — солнечные цветы своими руками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088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Необходимые материалы для изготовления поделки:</a:t>
            </a:r>
            <a:br>
              <a:rPr lang="ru-RU" sz="2400" dirty="0" smtClean="0"/>
            </a:br>
            <a:r>
              <a:rPr lang="ru-RU" sz="2000" dirty="0" smtClean="0"/>
              <a:t>Лист плотной цветной бумаги желтого и белого цвета;</a:t>
            </a:r>
            <a:br>
              <a:rPr lang="ru-RU" sz="2000" dirty="0" smtClean="0"/>
            </a:br>
            <a:r>
              <a:rPr lang="ru-RU" sz="2000" dirty="0" smtClean="0"/>
              <a:t>бумажная полоска черного </a:t>
            </a:r>
            <a:r>
              <a:rPr lang="ru-RU" sz="2000" dirty="0" smtClean="0"/>
              <a:t>цвета; клей</a:t>
            </a:r>
            <a:r>
              <a:rPr lang="ru-RU" sz="2000" dirty="0" smtClean="0"/>
              <a:t>;</a:t>
            </a:r>
            <a:br>
              <a:rPr lang="ru-RU" sz="2000" dirty="0" smtClean="0"/>
            </a:br>
            <a:r>
              <a:rPr lang="ru-RU" sz="2000" dirty="0" smtClean="0"/>
              <a:t>ножницы.</a:t>
            </a:r>
            <a:br>
              <a:rPr lang="ru-RU" sz="2000" dirty="0" smtClean="0"/>
            </a:br>
            <a:endParaRPr lang="ru-RU" sz="2400" dirty="0"/>
          </a:p>
        </p:txBody>
      </p:sp>
      <p:pic>
        <p:nvPicPr>
          <p:cNvPr id="8194" name="Picture 2" descr="C:\Users\1\Desktop\мои фото\DSC_00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643182"/>
            <a:ext cx="7239000" cy="3796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Из желтого листа вырезаем квадратную </a:t>
            </a:r>
            <a:r>
              <a:rPr lang="ru-RU" sz="2400" dirty="0" smtClean="0"/>
              <a:t>заготовку, </a:t>
            </a:r>
            <a:r>
              <a:rPr lang="ru-RU" sz="2400" dirty="0" smtClean="0"/>
              <a:t>из которой делаем подобие бумажного </a:t>
            </a:r>
            <a:r>
              <a:rPr lang="ru-RU" sz="2400" dirty="0" smtClean="0"/>
              <a:t>кулька И </a:t>
            </a:r>
            <a:r>
              <a:rPr lang="ru-RU" sz="2400" dirty="0" smtClean="0"/>
              <a:t>склеиваем края.</a:t>
            </a:r>
            <a:endParaRPr lang="ru-RU" sz="2400" dirty="0"/>
          </a:p>
        </p:txBody>
      </p:sp>
      <p:pic>
        <p:nvPicPr>
          <p:cNvPr id="9218" name="Picture 2" descr="C:\Users\1\Desktop\мои фото\DSC_005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625935"/>
            <a:ext cx="7239000" cy="4814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75177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Затем оклеиваем заготовку черными полосками и приклеиваем крылья и головку пчелки,  </a:t>
            </a:r>
            <a:br>
              <a:rPr lang="ru-RU" sz="2400" dirty="0" smtClean="0"/>
            </a:br>
            <a:r>
              <a:rPr lang="ru-RU" sz="2400" dirty="0" smtClean="0"/>
              <a:t>Делаем аппликацию мордочки, приклеиваем глазки и ротик, тем самым придаем поделке настроение и характер.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42" name="Picture 2" descr="C:\Users\1\Desktop\мои фото\DSC_006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3143248"/>
            <a:ext cx="7239000" cy="3296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5163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dirty="0" smtClean="0"/>
              <a:t>вставляем цветочки, которые мы сделали ранее.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1266" name="Picture 2" descr="C:\Users\1\Desktop\мои фото\DSC_007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357429"/>
            <a:ext cx="7239000" cy="4082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76867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Изготовление этой поделки требует наличия следующего </a:t>
            </a:r>
            <a:r>
              <a:rPr lang="ru-RU" sz="2700" dirty="0" smtClean="0"/>
              <a:t>материала: гофрированная </a:t>
            </a:r>
            <a:r>
              <a:rPr lang="ru-RU" sz="2700" dirty="0" smtClean="0"/>
              <a:t>и цветная </a:t>
            </a:r>
            <a:r>
              <a:rPr lang="ru-RU" sz="2700" dirty="0" smtClean="0"/>
              <a:t>бумага, клей, ножницы, </a:t>
            </a:r>
            <a:r>
              <a:rPr lang="ru-RU" sz="2700" dirty="0" err="1" smtClean="0"/>
              <a:t>коктейльные</a:t>
            </a:r>
            <a:r>
              <a:rPr lang="ru-RU" sz="2700" dirty="0" smtClean="0"/>
              <a:t> </a:t>
            </a:r>
            <a:r>
              <a:rPr lang="ru-RU" sz="2700" dirty="0" smtClean="0"/>
              <a:t>трубочки (либо деревянная шпажка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1\Desktop\мои фото\DSC_003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2428867"/>
            <a:ext cx="7239000" cy="4011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373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Берем бумажный отрезок размером примерно 2*5 см, сворачиваем из него тугую трубочку и помещаем его в </a:t>
            </a:r>
            <a:r>
              <a:rPr lang="ru-RU" sz="2700" dirty="0" err="1" smtClean="0"/>
              <a:t>коктейльную</a:t>
            </a:r>
            <a:r>
              <a:rPr lang="ru-RU" sz="2700" dirty="0" smtClean="0"/>
              <a:t> трубочку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Users\1\Desktop\мои фото\DSC_003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000239"/>
            <a:ext cx="7239000" cy="4439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239000" cy="18573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Берем бумажные </a:t>
            </a:r>
            <a:r>
              <a:rPr lang="ru-RU" sz="2400" dirty="0" smtClean="0"/>
              <a:t>отрезки, </a:t>
            </a:r>
            <a:r>
              <a:rPr lang="ru-RU" sz="2400" dirty="0" smtClean="0"/>
              <a:t>вы же можете использовать обычную цветную бумагу с общим размером 0,5 см приблизительно на 80 см. Чем длиннее полоска, тем «богаче» будет серединка цветка.</a:t>
            </a:r>
            <a:endParaRPr lang="ru-RU" sz="2400" dirty="0"/>
          </a:p>
        </p:txBody>
      </p:sp>
      <p:pic>
        <p:nvPicPr>
          <p:cNvPr id="3074" name="Picture 2" descr="C:\Users\1\Desktop\мои фото\DSC_003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571744"/>
            <a:ext cx="7239000" cy="3868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543824" cy="192882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Далее необходимо взять гофрированную бумагу и сложить из нее в 4-6 слоев полоски, размером:</a:t>
            </a:r>
            <a:br>
              <a:rPr lang="ru-RU" sz="2000" dirty="0" smtClean="0"/>
            </a:br>
            <a:r>
              <a:rPr lang="ru-RU" sz="2000" dirty="0" smtClean="0"/>
              <a:t>первая: 10*3 см</a:t>
            </a:r>
            <a:br>
              <a:rPr lang="ru-RU" sz="2000" dirty="0" smtClean="0"/>
            </a:br>
            <a:r>
              <a:rPr lang="ru-RU" sz="2000" dirty="0" smtClean="0"/>
              <a:t>вторая: 15*4,5 см</a:t>
            </a:r>
            <a:br>
              <a:rPr lang="ru-RU" sz="2000" dirty="0" smtClean="0"/>
            </a:br>
            <a:r>
              <a:rPr lang="ru-RU" sz="2000" dirty="0" smtClean="0"/>
              <a:t>третья: 20*6 см</a:t>
            </a:r>
            <a:br>
              <a:rPr lang="ru-RU" sz="2000" dirty="0" smtClean="0"/>
            </a:br>
            <a:r>
              <a:rPr lang="ru-RU" sz="2000" dirty="0" smtClean="0"/>
              <a:t>Каждый отрезок порезать поперек на мелкие полоски.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Users\1\Desktop\мои фото\DSC_00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285991"/>
            <a:ext cx="7239000" cy="4154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9444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Теперь не разъединяя бумажные отрезки оклеиваем их вокруг серединки цветка. Начиная от меньшей заготовки к большей.</a:t>
            </a:r>
            <a:endParaRPr lang="ru-RU" sz="2400" dirty="0"/>
          </a:p>
        </p:txBody>
      </p:sp>
      <p:pic>
        <p:nvPicPr>
          <p:cNvPr id="5122" name="Picture 2" descr="C:\Users\1\Desktop\мои фото\DSC_004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071677"/>
            <a:ext cx="7239000" cy="4368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Вырезаем из гофрированной бумаги зеленого цвета полоску шириной 2-2,5 см. На кончик намазываем клей и начинаем оборачивать стебель от основания бутона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146" name="Picture 2" descr="C:\Users\1\Desktop\мои фото\DSC_00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143115"/>
            <a:ext cx="7239000" cy="4297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В итоге получается вот такой пушистый цветочек.</a:t>
            </a:r>
            <a:endParaRPr lang="ru-RU" sz="2400" dirty="0"/>
          </a:p>
        </p:txBody>
      </p:sp>
      <p:pic>
        <p:nvPicPr>
          <p:cNvPr id="7170" name="Picture 2" descr="C:\Users\1\Desktop\мои фото\DSC_00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625935"/>
            <a:ext cx="7239000" cy="4814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«</a:t>
            </a:r>
            <a:r>
              <a:rPr lang="ru-RU" sz="4000" dirty="0" smtClean="0"/>
              <a:t>Вазочка </a:t>
            </a:r>
            <a:r>
              <a:rPr lang="ru-RU" sz="4000" dirty="0" smtClean="0"/>
              <a:t>пчелка»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1\Desktop\мои фото\DSC_0068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1714488"/>
            <a:ext cx="7239000" cy="4725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</TotalTime>
  <Words>194</Words>
  <PresentationFormat>Экран (4:3)</PresentationFormat>
  <Paragraphs>15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Подарок для мамы</vt:lpstr>
      <vt:lpstr>Изготовление этой поделки требует наличия следующего материала: гофрированная и цветная бумага, клей, ножницы, коктейльные трубочки (либо деревянная шпажка)   </vt:lpstr>
      <vt:lpstr>Берем бумажный отрезок размером примерно 2*5 см, сворачиваем из него тугую трубочку и помещаем его в коктейльную трубочку.</vt:lpstr>
      <vt:lpstr>Берем бумажные отрезки, вы же можете использовать обычную цветную бумагу с общим размером 0,5 см приблизительно на 80 см. Чем длиннее полоска, тем «богаче» будет серединка цветка.</vt:lpstr>
      <vt:lpstr>Далее необходимо взять гофрированную бумагу и сложить из нее в 4-6 слоев полоски, размером: первая: 10*3 см вторая: 15*4,5 см третья: 20*6 см Каждый отрезок порезать поперек на мелкие полоски. </vt:lpstr>
      <vt:lpstr>Теперь не разъединяя бумажные отрезки оклеиваем их вокруг серединки цветка. Начиная от меньшей заготовки к большей.</vt:lpstr>
      <vt:lpstr>Вырезаем из гофрированной бумаги зеленого цвета полоску шириной 2-2,5 см. На кончик намазываем клей и начинаем оборачивать стебель от основания бутона.</vt:lpstr>
      <vt:lpstr>В итоге получается вот такой пушистый цветочек.</vt:lpstr>
      <vt:lpstr>«Вазочка пчелка»</vt:lpstr>
      <vt:lpstr> Необходимые материалы для изготовления поделки: Лист плотной цветной бумаги желтого и белого цвета; бумажная полоска черного цвета; клей; ножницы. </vt:lpstr>
      <vt:lpstr>Из желтого листа вырезаем квадратную заготовку, из которой делаем подобие бумажного кулька И склеиваем края.</vt:lpstr>
      <vt:lpstr>Затем оклеиваем заготовку черными полосками и приклеиваем крылья и головку пчелки,   Делаем аппликацию мордочки, приклеиваем глазки и ротик, тем самым придаем поделке настроение и характер. </vt:lpstr>
      <vt:lpstr> вставляем цветочки, которые мы сделали ранее.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Подарок для мамы</dc:title>
  <dc:creator>1</dc:creator>
  <cp:lastModifiedBy>1</cp:lastModifiedBy>
  <cp:revision>3</cp:revision>
  <dcterms:created xsi:type="dcterms:W3CDTF">2014-02-23T14:03:34Z</dcterms:created>
  <dcterms:modified xsi:type="dcterms:W3CDTF">2014-02-23T14:32:12Z</dcterms:modified>
</cp:coreProperties>
</file>