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0" r:id="rId4"/>
  </p:sldMasterIdLst>
  <p:notesMasterIdLst>
    <p:notesMasterId r:id="rId24"/>
  </p:notesMasterIdLst>
  <p:handoutMasterIdLst>
    <p:handoutMasterId r:id="rId25"/>
  </p:handoutMasterIdLst>
  <p:sldIdLst>
    <p:sldId id="496" r:id="rId5"/>
    <p:sldId id="497" r:id="rId6"/>
    <p:sldId id="505" r:id="rId7"/>
    <p:sldId id="498" r:id="rId8"/>
    <p:sldId id="499" r:id="rId9"/>
    <p:sldId id="500" r:id="rId10"/>
    <p:sldId id="501" r:id="rId11"/>
    <p:sldId id="502" r:id="rId12"/>
    <p:sldId id="503" r:id="rId13"/>
    <p:sldId id="504" r:id="rId14"/>
    <p:sldId id="506" r:id="rId15"/>
    <p:sldId id="507" r:id="rId16"/>
    <p:sldId id="508" r:id="rId17"/>
    <p:sldId id="509" r:id="rId18"/>
    <p:sldId id="510" r:id="rId19"/>
    <p:sldId id="511" r:id="rId20"/>
    <p:sldId id="512" r:id="rId21"/>
    <p:sldId id="513" r:id="rId22"/>
    <p:sldId id="514" r:id="rId23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968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06" autoAdjust="0"/>
    <p:restoredTop sz="94660"/>
  </p:normalViewPr>
  <p:slideViewPr>
    <p:cSldViewPr snapToGrid="0" showGuides="1">
      <p:cViewPr>
        <p:scale>
          <a:sx n="64" d="100"/>
          <a:sy n="64" d="100"/>
        </p:scale>
        <p:origin x="426" y="576"/>
      </p:cViewPr>
      <p:guideLst>
        <p:guide orient="horz" pos="1968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3918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FDF2C5B-5AD9-44A1-8DFE-F2181617BB6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600B3CFA-EBF0-4D3A-81E0-884273400C45}">
      <dgm:prSet/>
      <dgm:spPr/>
      <dgm:t>
        <a:bodyPr/>
        <a:lstStyle/>
        <a:p>
          <a:r>
            <a:rPr lang="ru-RU" b="1" i="1"/>
            <a:t>Цель: </a:t>
          </a:r>
          <a:r>
            <a:rPr lang="ru-RU" i="1"/>
            <a:t>убедить народ средней Азии выступить против гуннов  </a:t>
          </a:r>
          <a:endParaRPr lang="en-US"/>
        </a:p>
      </dgm:t>
    </dgm:pt>
    <dgm:pt modelId="{AE83BC23-1E37-4F08-8CF7-33FE1F4C2A66}" type="parTrans" cxnId="{F34DC1E4-C93B-4B4E-BFC0-739106CE95AA}">
      <dgm:prSet/>
      <dgm:spPr/>
      <dgm:t>
        <a:bodyPr/>
        <a:lstStyle/>
        <a:p>
          <a:endParaRPr lang="en-US"/>
        </a:p>
      </dgm:t>
    </dgm:pt>
    <dgm:pt modelId="{7E16EFC9-4408-4BAA-BAE6-F96910D57D6C}" type="sibTrans" cxnId="{F34DC1E4-C93B-4B4E-BFC0-739106CE95AA}">
      <dgm:prSet/>
      <dgm:spPr/>
      <dgm:t>
        <a:bodyPr/>
        <a:lstStyle/>
        <a:p>
          <a:endParaRPr lang="en-US"/>
        </a:p>
      </dgm:t>
    </dgm:pt>
    <dgm:pt modelId="{D5953A01-ECBA-4A5A-A055-5AED26A0D76B}">
      <dgm:prSet/>
      <dgm:spPr/>
      <dgm:t>
        <a:bodyPr/>
        <a:lstStyle/>
        <a:p>
          <a:r>
            <a:rPr lang="ru-RU" b="1" i="1"/>
            <a:t>Итог: </a:t>
          </a:r>
          <a:r>
            <a:rPr lang="ru-RU" i="1"/>
            <a:t>пленен гуннами на 10 лет </a:t>
          </a:r>
          <a:endParaRPr lang="en-US"/>
        </a:p>
      </dgm:t>
    </dgm:pt>
    <dgm:pt modelId="{44ABD1B2-18DE-4E89-B079-0FD471414809}" type="parTrans" cxnId="{1243018B-EBC6-47C6-AEC3-DFF72E7D3080}">
      <dgm:prSet/>
      <dgm:spPr/>
      <dgm:t>
        <a:bodyPr/>
        <a:lstStyle/>
        <a:p>
          <a:endParaRPr lang="en-US"/>
        </a:p>
      </dgm:t>
    </dgm:pt>
    <dgm:pt modelId="{B060CA8B-58BE-487B-A024-1E7F78655845}" type="sibTrans" cxnId="{1243018B-EBC6-47C6-AEC3-DFF72E7D3080}">
      <dgm:prSet/>
      <dgm:spPr/>
      <dgm:t>
        <a:bodyPr/>
        <a:lstStyle/>
        <a:p>
          <a:endParaRPr lang="en-US"/>
        </a:p>
      </dgm:t>
    </dgm:pt>
    <dgm:pt modelId="{BAB7A76E-135E-4F25-9686-727F9B79F2B3}" type="pres">
      <dgm:prSet presAssocID="{0FDF2C5B-5AD9-44A1-8DFE-F2181617BB65}" presName="linear" presStyleCnt="0">
        <dgm:presLayoutVars>
          <dgm:animLvl val="lvl"/>
          <dgm:resizeHandles val="exact"/>
        </dgm:presLayoutVars>
      </dgm:prSet>
      <dgm:spPr/>
    </dgm:pt>
    <dgm:pt modelId="{AF6DB4F1-C686-4A14-BF65-9597DB0446F6}" type="pres">
      <dgm:prSet presAssocID="{600B3CFA-EBF0-4D3A-81E0-884273400C45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FDAF97D4-6B4B-4755-8249-A97BC5A16AFE}" type="pres">
      <dgm:prSet presAssocID="{7E16EFC9-4408-4BAA-BAE6-F96910D57D6C}" presName="spacer" presStyleCnt="0"/>
      <dgm:spPr/>
    </dgm:pt>
    <dgm:pt modelId="{3DB2B4AF-2A2F-454B-A937-19EC5EC93E69}" type="pres">
      <dgm:prSet presAssocID="{D5953A01-ECBA-4A5A-A055-5AED26A0D76B}" presName="parentText" presStyleLbl="node1" presStyleIdx="1" presStyleCnt="2">
        <dgm:presLayoutVars>
          <dgm:chMax val="0"/>
          <dgm:bulletEnabled val="1"/>
        </dgm:presLayoutVars>
      </dgm:prSet>
      <dgm:spPr/>
    </dgm:pt>
  </dgm:ptLst>
  <dgm:cxnLst>
    <dgm:cxn modelId="{209CA437-A8F3-4E6E-8664-C7EFBE79353F}" type="presOf" srcId="{0FDF2C5B-5AD9-44A1-8DFE-F2181617BB65}" destId="{BAB7A76E-135E-4F25-9686-727F9B79F2B3}" srcOrd="0" destOrd="0" presId="urn:microsoft.com/office/officeart/2005/8/layout/vList2"/>
    <dgm:cxn modelId="{F50D336C-20B3-4682-B3A4-29542FA0AFBD}" type="presOf" srcId="{600B3CFA-EBF0-4D3A-81E0-884273400C45}" destId="{AF6DB4F1-C686-4A14-BF65-9597DB0446F6}" srcOrd="0" destOrd="0" presId="urn:microsoft.com/office/officeart/2005/8/layout/vList2"/>
    <dgm:cxn modelId="{1243018B-EBC6-47C6-AEC3-DFF72E7D3080}" srcId="{0FDF2C5B-5AD9-44A1-8DFE-F2181617BB65}" destId="{D5953A01-ECBA-4A5A-A055-5AED26A0D76B}" srcOrd="1" destOrd="0" parTransId="{44ABD1B2-18DE-4E89-B079-0FD471414809}" sibTransId="{B060CA8B-58BE-487B-A024-1E7F78655845}"/>
    <dgm:cxn modelId="{F34DC1E4-C93B-4B4E-BFC0-739106CE95AA}" srcId="{0FDF2C5B-5AD9-44A1-8DFE-F2181617BB65}" destId="{600B3CFA-EBF0-4D3A-81E0-884273400C45}" srcOrd="0" destOrd="0" parTransId="{AE83BC23-1E37-4F08-8CF7-33FE1F4C2A66}" sibTransId="{7E16EFC9-4408-4BAA-BAE6-F96910D57D6C}"/>
    <dgm:cxn modelId="{890576F9-DB68-4F2C-9973-79353EE8E211}" type="presOf" srcId="{D5953A01-ECBA-4A5A-A055-5AED26A0D76B}" destId="{3DB2B4AF-2A2F-454B-A937-19EC5EC93E69}" srcOrd="0" destOrd="0" presId="urn:microsoft.com/office/officeart/2005/8/layout/vList2"/>
    <dgm:cxn modelId="{2AAE50F4-79A7-4BA6-854D-B81DCDE7ECCF}" type="presParOf" srcId="{BAB7A76E-135E-4F25-9686-727F9B79F2B3}" destId="{AF6DB4F1-C686-4A14-BF65-9597DB0446F6}" srcOrd="0" destOrd="0" presId="urn:microsoft.com/office/officeart/2005/8/layout/vList2"/>
    <dgm:cxn modelId="{8262FD7B-BA27-4CE5-BC70-6D3D4C18A9C2}" type="presParOf" srcId="{BAB7A76E-135E-4F25-9686-727F9B79F2B3}" destId="{FDAF97D4-6B4B-4755-8249-A97BC5A16AFE}" srcOrd="1" destOrd="0" presId="urn:microsoft.com/office/officeart/2005/8/layout/vList2"/>
    <dgm:cxn modelId="{B9A979BF-B290-4990-B3F8-B5C6482C6CB6}" type="presParOf" srcId="{BAB7A76E-135E-4F25-9686-727F9B79F2B3}" destId="{3DB2B4AF-2A2F-454B-A937-19EC5EC93E69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6DB4F1-C686-4A14-BF65-9597DB0446F6}">
      <dsp:nvSpPr>
        <dsp:cNvPr id="0" name=""/>
        <dsp:cNvSpPr/>
      </dsp:nvSpPr>
      <dsp:spPr>
        <a:xfrm>
          <a:off x="0" y="571428"/>
          <a:ext cx="6053328" cy="208961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marL="0" lvl="0" indent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800" b="1" i="1" kern="1200"/>
            <a:t>Цель: </a:t>
          </a:r>
          <a:r>
            <a:rPr lang="ru-RU" sz="3800" i="1" kern="1200"/>
            <a:t>убедить народ средней Азии выступить против гуннов  </a:t>
          </a:r>
          <a:endParaRPr lang="en-US" sz="3800" kern="1200"/>
        </a:p>
      </dsp:txBody>
      <dsp:txXfrm>
        <a:off x="102007" y="673435"/>
        <a:ext cx="5849314" cy="1885605"/>
      </dsp:txXfrm>
    </dsp:sp>
    <dsp:sp modelId="{3DB2B4AF-2A2F-454B-A937-19EC5EC93E69}">
      <dsp:nvSpPr>
        <dsp:cNvPr id="0" name=""/>
        <dsp:cNvSpPr/>
      </dsp:nvSpPr>
      <dsp:spPr>
        <a:xfrm>
          <a:off x="0" y="2770488"/>
          <a:ext cx="6053328" cy="208961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marL="0" lvl="0" indent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800" b="1" i="1" kern="1200"/>
            <a:t>Итог: </a:t>
          </a:r>
          <a:r>
            <a:rPr lang="ru-RU" sz="3800" i="1" kern="1200"/>
            <a:t>пленен гуннами на 10 лет </a:t>
          </a:r>
          <a:endParaRPr lang="en-US" sz="3800" kern="1200"/>
        </a:p>
      </dsp:txBody>
      <dsp:txXfrm>
        <a:off x="102007" y="2872495"/>
        <a:ext cx="5849314" cy="188560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DBA6C86A-E696-4915-84A9-365D5136836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75EFA275-E5BD-42D5-86C3-D4A66EF382D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751AAA4C-3848-4479-8BAE-7416C69D838B}" type="datetime1">
              <a:rPr lang="ru-RU" smtClean="0"/>
              <a:t>14.12.2023</a:t>
            </a:fld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0D08037F-BC33-4B71-9390-1FCCB44C83C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5" name="Номер слайда 4">
            <a:extLst>
              <a:ext uri="{FF2B5EF4-FFF2-40B4-BE49-F238E27FC236}">
                <a16:creationId xmlns:a16="http://schemas.microsoft.com/office/drawing/2014/main" id="{7F7A39EB-596B-48AB-BC3E-069215B7692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EBEDFD5B-C328-43D8-A4C7-929BECA315C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0270135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12-14T13:17:57.154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37 1,'0'0,"-2"2,-3 4,-4 3,-2 2,1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3-12-14T13:18:04.674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1 52 6728 0 0,'7'3'-15'0'0,"1"-1"358"0"0,-19-1 935 0 0,21-2-996 0 0,-6 1-266 0 0,1-1 1 0 0,-1 1-1 0 0,0-1 1 0 0,0 0-1 0 0,7-4 0 0 0,-4 3 22 0 0,0 0-1 0 0,1 1 0 0 0,-1-1 1 0 0,1 1-1 0 0,-1 1 0 0 0,1-1 0 0 0,-1 1 1 0 0,11 2-1 0 0,-1-2 143 0 0,-5 0-16 0 0,-7 1-110 0 0,-1-1 1 0 0,1 0-1 0 0,-1-1 0 0 0,1 1 1 0 0,-1-1-1 0 0,6-1 0 0 0,-2-4 13 0 0,-8 6-63 0 0,1-1-1 0 0,-1 1 0 0 0,1 0 0 0 0,-1-1 1 0 0,0 1-1 0 0,1-1 0 0 0,-1 1 1 0 0,1 0-1 0 0,-1 0 0 0 0,1-1 0 0 0,-1 1 1 0 0,1 0-1 0 0,0 0 0 0 0,-1 0 0 0 0,1-1 1 0 0,-1 1-1 0 0,1 0 0 0 0,-1 0 0 0 0,1 0 1 0 0,0 0-1 0 0,-1 0 0 0 0,1 0 1 0 0,-1 0-1 0 0,1 0 0 0 0,0 1 0 0 0,90-1 345 0 0,-37 0-61 0 0,-53 0-280 0 0,1 0 1 0 0,-1 0-1 0 0,0-1 0 0 0,0 1 1 0 0,1 0-1 0 0,-1 0 0 0 0,0-1 1 0 0,0 1-1 0 0,0-1 0 0 0,0 1 1 0 0,0-1-1 0 0,0 0 0 0 0,1 1 1 0 0,-1-1-1 0 0,0 0 0 0 0,0 0 1 0 0,1-1-2 0 0,-1 1 1 0 0,1 0-1 0 0,-1 0 1 0 0,1 0-1 0 0,0 0 1 0 0,-1 0-1 0 0,1 1 0 0 0,0-1 1 0 0,2 0-1 0 0,35-7 101 0 0,-23 6-35 0 0,0 1 1 0 0,21 2-1 0 0,-10 0 47 0 0,-24 0-102 0 0,1-1-1 0 0,-1 1 1 0 0,0 0-1 0 0,1 0 1 0 0,-1 0 0 0 0,0 1-1 0 0,0-1 1 0 0,0 1-1 0 0,0 0 1 0 0,3 2 0 0 0,-6-4-17 0 0,1 0 1 0 0,-1 0 0 0 0,0 1 0 0 0,0-1 0 0 0,1 0 1 0 0,-1 0-1 0 0,0 0 0 0 0,0 1 0 0 0,1-1 1 0 0,-1 0-1 0 0,0 0 0 0 0,0 0 0 0 0,1 0 0 0 0,-1 0 1 0 0,0 0-1 0 0,0 0 0 0 0,1 0 0 0 0,-1 0 0 0 0,0 0 1 0 0,1 0-1 0 0,-1 0 0 0 0,0 0 0 0 0,1 0 0 0 0,-1 0 1 0 0,0 0-1 0 0,0 0 0 0 0,1 0 0 0 0,-1 0 1 0 0,0 0-1 0 0,1 0 0 0 0,-1-1 0 0 0,1 1 0 0 0,-1 0 1 0 0,0 0-1 0 0,0 0 0 0 0,1 0 0 0 0,-1 0 0 0 0,0 0 1 0 0,1 0-1 0 0,-1 0 0 0 0,1 0 0 0 0,-1 0 1 0 0,0 0-1 0 0,1 0 0 0 0,-1 0 0 0 0,0 0 0 0 0,1 0 1 0 0,-1 0-1 0 0,0 0 0 0 0,1 0 0 0 0,-1 0 0 0 0,0 0 1 0 0,0 0-1 0 0,1 1 0 0 0,0-1 0 0 0,3 1 22 0 0,0 0 0 0 0,0 0-1 0 0,0 0 1 0 0,0 0 0 0 0,0-1-1 0 0,5 0 1 0 0,-9 0-21 0 0,1 0-1 0 0,-1 0 1 0 0,1 0-1 0 0,-1 0 1 0 0,1 0-1 0 0,-1 0 1 0 0,1 0 0 0 0,-1 0-1 0 0,1 0 1 0 0,-1 0-1 0 0,1 0 1 0 0,-1 1-1 0 0,1-1 1 0 0,-1 0-1 0 0,0 0 1 0 0,1 1 0 0 0,-1-1-1 0 0,1 0 1 0 0,-1 0-1 0 0,0 1 1 0 0,1-1-1 0 0,-1 1 1 0 0,1-1-1 0 0,-1 1 1 0 0,1-1-1 0 0,-1 0 1 0 0,1 1-1 0 0,0-1 1 0 0,-1 0-1 0 0,1 1 1 0 0,-1-1-1 0 0,1 0 1 0 0,-1 0-1 0 0,1 0 1 0 0,0 1-1 0 0,-1-1 0 0 0,1 0 1 0 0,0 0-1 0 0,-1 0 1 0 0,1 0-1 0 0,-1 0 1 0 0,2 0-1 0 0,35 1 69 0 0,2 0-14 0 0,2-1 6 0 0,96 0 189 0 0,-98 0-204 0 0,15 4 19 0 0,-20-1-34 0 0,69 2 62 0 0,-89-5-73 0 0,25-2 0 0 0,-1-1 25 0 0,-34 4-42 0 0,1-1 0 0 0,-1 0 0 0 0,1 0 0 0 0,-1-1 1 0 0,0 1-1 0 0,1-1 0 0 0,-1 0 0 0 0,0 0 0 0 0,0 0 0 0 0,0-1 1 0 0,0 0-1 0 0,0 1 0 0 0,0-1 0 0 0,5-3 0 0 0,-1-1 5 0 0,-7 5-7 0 0,0 0 0 0 0,0 0 0 0 0,0 0 0 0 0,0 0-1 0 0,1 0 1 0 0,-1 0 0 0 0,0 0 0 0 0,1 1 0 0 0,-1-1 0 0 0,0 1-1 0 0,1-1 1 0 0,-1 1 0 0 0,1-1 0 0 0,-1 1 0 0 0,1 0 0 0 0,-1 0-1 0 0,1 0 1 0 0,-1 0 0 0 0,1 0 0 0 0,-1 0 0 0 0,3 0 0 0 0,1 1 9 0 0,0 0 0 0 0,1 0 1 0 0,-1-1-1 0 0,12 0 0 0 0,-12 0-6 0 0,0 0-1 0 0,1 0 0 0 0,-1 0 0 0 0,0 1 0 0 0,8 1 0 0 0,-1 2 10 0 0,-1-1 1 0 0,1-1-1 0 0,0 0 1 0 0,0 0-1 0 0,16-1 1 0 0,387-1 359 0 0,-384-5-365 0 0,6 0 8 0 0,39 4 13 0 0,88 3 68 0 0,-120 2-80 0 0,23 1 13 0 0,215-5 136 0 0,-141 6-79 0 0,-140-6-88 0 0,58 0 72 0 0,73-9 1 0 0,-109 7-56 0 0,0 1 0 0 0,26 2 0 0 0,-5 0 19 0 0,-33-1-29 0 0,2 0 9 0 0,-1 0 1 0 0,20-3 0 0 0,-18 1-10 0 0,-1 1-1 0 0,1 1 1 0 0,18 1 0 0 0,0 0 6 0 0,299-1 123 0 0,-311 1-128 0 0,0 1 0 0 0,28 7 0 0 0,-27-5 0 0 0,-1-1-1 0 0,30 1 1 0 0,45-4 25 0 0,-92 0-25 0 0,-2 0 7 0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3-12-14T13:18:21.388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1 96 5320 0 0,'9'18'4903'0'0,"-9"-17"-4853"0"0,27-1 229 0 0,22-4-17 0 0,-48 4-256 0 0,0 0-1 0 0,1 0 0 0 0,-1 0 0 0 0,0 0 0 0 0,1 0 0 0 0,-1-1 0 0 0,0 1 1 0 0,1 0-1 0 0,-1-1 0 0 0,0 1 0 0 0,0-1 0 0 0,0 0 0 0 0,1 1 1 0 0,0-2-1 0 0,14-6 95 0 0,20-9 212 0 0,-33 16-250 0 0,1 0 0 0 0,-1 0 0 0 0,1 1 0 0 0,0 0 1 0 0,-1 0-1 0 0,1 0 0 0 0,0 0 0 0 0,3 1 0 0 0,-1-1 56 0 0,-4 1-89 0 0,1-1 0 0 0,-1 0 1 0 0,0 1-1 0 0,1 0 0 0 0,-1-1 0 0 0,0 1 1 0 0,0 0-1 0 0,0 0 0 0 0,3 2 0 0 0,19 7 107 0 0,16 6 65 0 0,-39-15-195 0 0,-1-1 0 0 0,1 0-1 0 0,-1 1 1 0 0,1-1 0 0 0,0 0-1 0 0,-1 0 1 0 0,1 0 0 0 0,0 1-1 0 0,-1-1 1 0 0,1 0 0 0 0,0 0-1 0 0,0 0 1 0 0,-1 0 0 0 0,1 0 0 0 0,0 0-1 0 0,-1 0 1 0 0,2-1 0 0 0,12 1 107 0 0,-6 2-53 0 0,1 0 1 0 0,-1-1-1 0 0,1-1 0 0 0,-1 1 0 0 0,1-1 0 0 0,9-1 0 0 0,21 0 13 0 0,-8 1-15 0 0,-1-2 1 0 0,34-5-1 0 0,42-2 93 0 0,-12 9 91 0 0,-93 0-239 0 0,0 0 1 0 0,-1 0 0 0 0,1 0-1 0 0,0 0 1 0 0,0-1 0 0 0,-1 1 0 0 0,1 0-1 0 0,0 0 1 0 0,0-1 0 0 0,-1 1 0 0 0,1-1-1 0 0,0 1 1 0 0,-1-1 0 0 0,1 1-1 0 0,0-1 1 0 0,0 0 0 0 0,0 0 0 0 0,-1 0 0 0 0,1 1-1 0 0,0-1 1 0 0,-1 1 0 0 0,1-1 0 0 0,0 1 0 0 0,-1-1 0 0 0,1 1 0 0 0,0 0 0 0 0,0-1 0 0 0,-1 1-1 0 0,1 0 1 0 0,0 0 0 0 0,0-1 0 0 0,0 1 0 0 0,1 0 0 0 0,88 0 284 0 0,-88-1-282 0 0,1 1-1 0 0,0-1 1 0 0,-1 0 0 0 0,1 0-1 0 0,0 1 1 0 0,3-4 0 0 0,-4 3-1 0 0,1 0 1 0 0,-1 0-1 0 0,1 0 0 0 0,-1 0 1 0 0,1 0-1 0 0,0 1 0 0 0,-1-1 1 0 0,6 1-1 0 0,149 0 187 0 0,-153-1-184 0 0,-1 1 1 0 0,1-1-1 0 0,0 1 1 0 0,-1-1-1 0 0,1 0 0 0 0,4-2 1 0 0,-5 2 2 0 0,1-1 1 0 0,-1 1 0 0 0,1 0 0 0 0,0 1 0 0 0,-1-1-1 0 0,5 0 1 0 0,6 2 41 0 0,-9-1-43 0 0,0 0 0 0 0,0 0 0 0 0,0 0-1 0 0,0 0 1 0 0,0-1 0 0 0,0 0 0 0 0,0 0 0 0 0,0 0 0 0 0,0-1 0 0 0,6-2 0 0 0,-6 2 2 0 0,1 1 0 0 0,-1 0 1 0 0,1 0-1 0 0,-1 0 0 0 0,1 1 1 0 0,0-1-1 0 0,-1 1 0 0 0,1 1 1 0 0,6 0-1 0 0,8 0 9 0 0,49 9 51 0 0,-33-10-34 0 0,-19 1-28 0 0,1 0 0 0 0,-1-2 0 0 0,0 0-1 0 0,0-1 1 0 0,25-6 0 0 0,-27 4 10 0 0,1 0-1 0 0,-1 1 1 0 0,31-1 0 0 0,49 4 125 0 0,-38 2 12 0 0,-34-2-95 0 0,-15 1-29 0 0,0-1 0 0 0,0 0 1 0 0,0 0-1 0 0,-1-1 0 0 0,1 0 0 0 0,0 0 0 0 0,0 0 0 0 0,11-5 0 0 0,-15 5-20 0 0,0 0-1 0 0,0 0 1 0 0,0 0-1 0 0,0 0 1 0 0,0 1-1 0 0,0 0 1 0 0,0 0-1 0 0,0 0 1 0 0,0 1-1 0 0,6 0 1 0 0,13 1 49 0 0,-15-2-39 0 0,1-1 0 0 0,-1-1-1 0 0,0 1 1 0 0,15-6 0 0 0,-15 4 3 0 0,1 1 0 0 0,-1 0 1 0 0,0 0-1 0 0,18-1 0 0 0,101 7 160 0 0,-37 0-150 0 0,-78-4-22 0 0,25 6 0 0 0,-24-4 12 0 0,24 1 0 0 0,39-3 140 0 0,-14 8-118 0 0,37-8-32 0 0,-55 0 0 0 0,-39 0-16 0 0,2 0 0 0 0,0 0 0 0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3-12-14T13:18:41.691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1 142 8640 0 0,'19'2'2934'0'0,"-17"-10"-1955"0"0,-2 7-971 0 0,0 0 0 0 0,0 0 0 0 0,0 0 0 0 0,1 0 0 0 0,-1 1 0 0 0,0-1 0 0 0,1 0 0 0 0,-1 0 0 0 0,0 0 0 0 0,1 1 0 0 0,-1-1 0 0 0,1 0 0 0 0,0 0 0 0 0,-1 1 0 0 0,1-1 0 0 0,-1 1 0 0 0,1-1 0 0 0,0 0 0 0 0,-1 1 0 0 0,1-1 0 0 0,0 1 0 0 0,0-1 0 0 0,0 1 0 0 0,-1 0 1 0 0,1-1-1 0 0,0 1 0 0 0,0 0 0 0 0,0 0 0 0 0,0-1 0 0 0,1 1 0 0 0,28-2 82 0 0,-27 2-82 0 0,3 0 4 0 0,-1 0 8 0 0,0 1-1 0 0,0-2 1 0 0,-1 1 0 0 0,1 0 0 0 0,0-1-1 0 0,0 0 1 0 0,0 0 0 0 0,0-1-1 0 0,8-3 1 0 0,-5 2 21 0 0,0 1 0 0 0,1-1 0 0 0,-1 1 1 0 0,1 1-1 0 0,-1 0 0 0 0,1 0 0 0 0,-1 0 0 0 0,15 2 1 0 0,-11-1 36 0 0,-8 0-67 0 0,-1-1-1 0 0,0 1 1 0 0,1-1-1 0 0,-1 0 1 0 0,0 0-1 0 0,0 0 1 0 0,5-3-1 0 0,11-3 24 0 0,8 3-1 0 0,0 0 0 0 0,1 2 0 0 0,-1 1 1 0 0,36 3-1 0 0,6 0 69 0 0,42 2 0 0 0,-85-3-83 0 0,-14-1-1 0 0,0 1-1 0 0,0-1 1 0 0,0-1 0 0 0,0 0-1 0 0,0-1 1 0 0,19-6 0 0 0,-21 5 2 0 0,0 0 1 0 0,0 0-1 0 0,0 1 1 0 0,0 0-1 0 0,0 0 1 0 0,0 1-1 0 0,0 1 1 0 0,0 0-1 0 0,1 0 1 0 0,12 3-1 0 0,32 0 147 0 0,8 7-36 0 0,30-3 22 0 0,-35-4-93 0 0,29-1 35 0 0,-60-3-49 0 0,1 2 1 0 0,46 7 0 0 0,-51-5-8 0 0,1-1 1 0 0,40-1-1 0 0,-36-2 3 0 0,23 2 20 0 0,59-2 137 0 0,-102 0-184 0 0,-1 0 0 0 0,1 0 0 0 0,10-5 0 0 0,-13 5-5 0 0,0-1 0 0 0,0 1 0 0 0,0 0 0 0 0,0 0 0 0 0,0 0 0 0 0,0 1 0 0 0,1 0 0 0 0,-1 0 0 0 0,10 1 0 0 0,-8 0-1 0 0,-5 0-3 0 0,1 0 1 0 0,0 0-1 0 0,0-1 0 0 0,0 0 0 0 0,0 1 0 0 0,1-1 0 0 0,-1 0 0 0 0,0 0 0 0 0,0-1 0 0 0,0 1 0 0 0,3-2 1 0 0,1 1 5 0 0,0 1 0 0 0,0-1 0 0 0,0 1 1 0 0,0 0-1 0 0,0 1 0 0 0,-1-1 0 0 0,1 1 1 0 0,0 1-1 0 0,11 3 0 0 0,13 2 27 0 0,6-2 16 0 0,0-2 1 0 0,53-2 0 0 0,-81-2-47 0 0,0-1 0 0 0,0 1 0 0 0,0-1 0 0 0,16-6 0 0 0,-17 5 1 0 0,1 0-1 0 0,-1 0 1 0 0,1 1 0 0 0,-1 1 0 0 0,16-2 0 0 0,183 3 157 0 0,-132 5-141 0 0,-1-1 2 0 0,38 1-8 0 0,-69-4-14 0 0,-19 0-1 0 0,41-3 0 0 0,-50 0-2 0 0,-1 1 1 0 0,1 1 0 0 0,-1 1-1 0 0,1 0 1 0 0,-1 0 0 0 0,0 1-1 0 0,15 5 1 0 0,-15-4 2 0 0,22 2 0 0 0,0 1 1 0 0,0-1 4 0 0,-1-1 1 0 0,1-2 0 0 0,67-5-1 0 0,-75 0-6 0 0,37-9-1 0 0,0-1 2 0 0,-38 9-4 0 0,-14 1-2 0 0,0 1 0 0 0,17 0-1 0 0,59 5 1 0 0,-44 0 0 0 0,65-6 0 0 0,-100 2 0 0 0,-1-1-1 0 0,0-1 0 0 0,10-2 0 0 0,-11 2 0 0 0,0 0 0 0 0,0 1 0 0 0,1 0 0 0 0,10-1 0 0 0,113 4-26 0 0,-54 0 13 0 0,40 7-15 0 0,233-8-46 0 0,-206 2 35 0 0,115-3-5 0 0,-218-3 42 0 0,10-1-11 0 0,158 5 14 0 0,-84 4 0 0 0,-88-2 0 0 0,56 9 0 0 0,-56-5 8 0 0,54 2 0 0 0,45-7 8 0 0,-120 0-15 0 0,0 1 1 0 0,27 6-1 0 0,14 2 3 0 0,87-8-4 0 0,-78-4 0 0 0,1627 2 102 0 0,-1674 0-106 0 0,24-5 0 0 0,-23 2 1 0 0,22 0-1 0 0,-16 3 2 0 0,9 1-12 0 0,0-2 0 0 0,50-8-1 0 0,-55 3-2 0 0,0 1 0 0 0,41 0 1 0 0,594 5-64 0 0,-474 10 80 0 0,-35-5 0 0 0,-113-4 0 0 0,-13 0 0 0 0,-1-1 0 0 0,1-2 0 0 0,41-7 0 0 0,-52 6 4 0 0,0 1 0 0 0,0 1 0 0 0,36 2 0 0 0,-12 0-3 0 0,138-10 14 0 0,-85 7-10 0 0,-66 3-4 0 0,58-6 1 0 0,-45-2-2 0 0,92-12 8 0 0,-92 16 4 0 0,49 4 0 0 0,-27 0-4 0 0,1015-1 15 0 0,-1037 0-23 0 0,96-2 0 0 0,32-21 0 0 0,70 16-15 0 0,124 11 15 0 0,-225 0 0 0 0,-58 2 2 0 0,-46-2 1 0 0,70-3-1 0 0,-61-2 3 0 0,52 5 0 0 0,0 0 3 0 0,485-7 134 0 0,-541 3-136 0 0,195 7 115 0 0,-32-3 25 0 0,-116-6-67 0 0,-40 2-23 0 0,118 3 86 0 0,-152-2-126 0 0,29-4 0 0 0,5 1 25 0 0,38 10 27 0 0,-65-4-41 0 0,1-2 0 0 0,-1 0 0 0 0,1-1 0 0 0,26-3 0 0 0,45-7 143 0 0,131 7 0 0 0,-121 3-86 0 0,122-11 97 0 0,57-9 6 0 0,-183 12-118 0 0,-17 7-4 0 0,96 13-1 0 0,-149-9-53 0 0,-1-1-1 0 0,1-2 0 0 0,36-3 1 0 0,168 2 35 0 0,-100 4-30 0 0,19 7-4 0 0,-114-5-7 0 0,0-3 0 0 0,1-1 0 0 0,69-6 0 0 0,-87 1-5 0 0,0 1 0 0 0,1 0 0 0 0,0 2 0 0 0,22 2 0 0 0,194 15 0 0 0,-114-7 2 0 0,23-1 3 0 0,-53-9-2 0 0,109 1 38 0 0,2 4 62 0 0,113-5 201 0 0,-242 8-200 0 0,-55-8-69 0 0,22 5 0 0 0,-22-2 1 0 0,23 0-1 0 0,1-3 7 0 0,217-5 175 0 0,-235 5-184 0 0,42 4 0 0 0,6 1 14 0 0,-47-4-11 0 0,41 7 0 0 0,-46-4 1 0 0,0-1-1 0 0,45 0 0 0 0,-35-9 4 0 0,-26 4-25 0 0,0 1-1 0 0,0 0 1 0 0,14 0 0 0 0,219 2 150 0 0,-226-2-148 0 0,30-7 0 0 0,-30 5-6 0 0,-1 0 0 0 0,26-1 0 0 0,260 4 153 0 0,-251 4-134 0 0,-35-2-24 0 0,1-1 1 0 0,-1-1-1 0 0,15-1 1 0 0,6-1 10 0 0,60 5-1 0 0,-18 0-6 0 0,-13 1-3 0 0,-47-2-6 0 0,0-1 1 0 0,0-1-1 0 0,0 0 1 0 0,24-3-1 0 0,-3-2 9 0 0,-1 2-1 0 0,1 2 0 0 0,75 6 1 0 0,68 2 32 0 0,-140-7-5 0 0,62-7 0 0 0,-70 3-15 0 0,1 3 0 0 0,36 1 0 0 0,12 1 13 0 0,-66-3-27 0 0,-1 0 0 0 0,23-6 0 0 0,13-3 9 0 0,59 7 50 0 0,2-1 18 0 0,-69 2 42 0 0,67 2-1 0 0,-46 3-9 0 0,551-2 456 0 0,-572 2-523 0 0,70 12 0 0 0,0 1 21 0 0,3-13 17 0 0,-28-1-35 0 0,82 0 45 0 0,-90-2-29 0 0,-53 2-41 0 0,45 9 1 0 0,-53-10-13 0 0,-16 0-14 0 0,-1 0 1 0 0,1 0-1 0 0,-1 0 0 0 0,0 0 0 0 0,1 0 0 0 0,-1 1 1 0 0,1-1-1 0 0,-1 1 0 0 0,0 0 0 0 0,1-1 0 0 0,3 3 1 0 0,3 1 0 0 0,-1 0 0 0 0,1-1 0 0 0,0 0 1 0 0,1 0-1 0 0,-1-1 0 0 0,15 1 0 0 0,22 4 5 0 0,-33-5-6 0 0,-1 0-1 0 0,0-1 1 0 0,0-1 0 0 0,20-1-1 0 0,-4 1-1 0 0,-28 0 0 0 0,1-1 0 0 0,-1 1 0 0 0,1 0 0 0 0,-1 0 0 0 0,1 0 0 0 0,-1 0 0 0 0,0 0 0 0 0,1 0 0 0 0,-1 0 0 0 0,1-1 0 0 0,-1 1 0 0 0,1 0 0 0 0,-1 0 0 0 0,0-1 0 0 0,1 1 0 0 0,-1 0 0 0 0,1-1 0 0 0,-1 1 0 0 0,0 0 0 0 0,0-1 0 0 0,1 1 0 0 0,-1-1 0 0 0,0 1 0 0 0,1 0 0 0 0,-1-1 0 0 0,0 1 0 0 0,0-2 0 0 0,1 1 0 0 0,3-7 0 0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3-12-14T13:18:46.661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25 124 9040 0 0,'0'0'2481'0'0,"-10"1"-1841"0"0,9 0-598 0 0,-1 0 0 0 0,1 0 0 0 0,0 0-1 0 0,0 0 1 0 0,0 0 0 0 0,0 0 0 0 0,0 1 0 0 0,1-1 0 0 0,-1 0 0 0 0,0 1 0 0 0,1-1-1 0 0,-1 0 1 0 0,0 1 0 0 0,1-1 0 0 0,0 1 0 0 0,-1-1 0 0 0,1 1 0 0 0,0-1 0 0 0,0 1 0 0 0,-1-1-1 0 0,2 3 1 0 0,-1-4-32 0 0,1 1 0 0 0,-1 0 0 0 0,1 0 0 0 0,0 0 0 0 0,-1 0 0 0 0,1-1 0 0 0,0 1 0 0 0,0 0 0 0 0,-1-1 0 0 0,1 1 0 0 0,0-1 0 0 0,0 1 1 0 0,0-1-1 0 0,0 1 0 0 0,0-1 0 0 0,1 1 0 0 0,11 4 43 0 0,-13-4-50 0 0,1-1 0 0 0,-1 0 0 0 0,1 1 0 0 0,-1-1 0 0 0,1 0 0 0 0,0 0 0 0 0,-1 1 0 0 0,1-1 0 0 0,-1 0-1 0 0,1 0 1 0 0,0 0 0 0 0,-1 0 0 0 0,1 0 0 0 0,0 0 0 0 0,-1 0 0 0 0,1 0 0 0 0,0 0 0 0 0,-1 0 0 0 0,1 0 0 0 0,0 0 0 0 0,0-1-1 0 0,0 1 1 0 0,-1 0 0 0 0,1 0 0 0 0,0 0 0 0 0,0 0-1 0 0,-1 0 1 0 0,1 0 0 0 0,0 0 0 0 0,0 0 0 0 0,-1 0-1 0 0,1 0 1 0 0,0 1 0 0 0,0-1 0 0 0,-1 0-1 0 0,1 0 1 0 0,0 1 0 0 0,-1-1 0 0 0,1 0 0 0 0,-1 1-1 0 0,2 0 1 0 0,14 6 66 0 0,1-1-1 0 0,0 0 0 0 0,31 5 1 0 0,-6-6 52 0 0,-1-2 1 0 0,78-4 0 0 0,-97-2-83 0 0,0-1 0 0 0,0-1 0 0 0,32-12 0 0 0,-33 10 2 0 0,-3 3 0 0 0,0 0 0 0 0,30-2 0 0 0,-5 1 6 0 0,-28 4-26 0 0,1 0-1 0 0,0 2 1 0 0,-1-1 0 0 0,1 2 0 0 0,17 3 0 0 0,20 2 31 0 0,-46-7-37 0 0,1 0-1 0 0,0 0 1 0 0,9-2 0 0 0,-11 1-5 0 0,1 0 1 0 0,-1 1 0 0 0,1 0 0 0 0,0 0 0 0 0,6 1 0 0 0,80 11 89 0 0,-48-2 19 0 0,90 6 1 0 0,-100-16-64 0 0,-21-1-22 0 0,0 1 1 0 0,0 1 0 0 0,16 3-1 0 0,-13-2 15 0 0,31 2 1 0 0,-20-3-13 0 0,163 0 182 0 0,-48-1 18 0 0,-2 8 21 0 0,-41-6 104 0 0,-20-1-90 0 0,-18 2-130 0 0,220 3 423 0 0,-259-8-516 0 0,26-5 0 0 0,-31 4-16 0 0,0 0 0 0 0,-1 1-1 0 0,27 1 1 0 0,25 10 55 0 0,-49-6-40 0 0,-1 0-1 0 0,1-2 1 0 0,-1 0-1 0 0,24-2 0 0 0,151-6 174 0 0,-89 7-116 0 0,-92-2-81 0 0,1 1-1 0 0,26-8 1 0 0,-30 6-5 0 0,0 0 0 0 0,0 1 0 0 0,0 0 0 0 0,0 1 1 0 0,1 1-1 0 0,-1-1 0 0 0,14 2 0 0 0,31 5 69 0 0,56 0 1 0 0,-62-5-50 0 0,329 3 244 0 0,-312-4-241 0 0,-24-2-7 0 0,51-9 0 0 0,-15 1-1 0 0,157-12 73 0 0,-183 21-75 0 0,-34 2-19 0 0,-1-2 1 0 0,1 0 0 0 0,22-4-1 0 0,-27 2-4 0 0,0 0-1 0 0,1 1 0 0 0,-1 1 0 0 0,0 0 0 0 0,1 0 1 0 0,15 3-1 0 0,46 2 28 0 0,-30-3-19 0 0,-23 0 0 0 0,27-4-1 0 0,4 0 0 0 0,-29 3-6 0 0,8 1 5 0 0,0-2 0 0 0,0-1 0 0 0,33-7 0 0 0,-17 0 7 0 0,-1 3 1 0 0,1 1 0 0 0,48 2-1 0 0,-58 3-11 0 0,-9 1 0 0 0,0-1 1 0 0,1-2-1 0 0,35-6 0 0 0,-50 5-7 0 0,1 2 0 0 0,-1 0 0 0 0,1 1 0 0 0,0 1 0 0 0,27 4 0 0 0,30 1 11 0 0,113 3 17 0 0,-43 1-8 0 0,-119-9-11 0 0,40 8-1 0 0,-41-5 0 0 0,42 1-1 0 0,194-5 29 0 0,-77 8 3 0 0,-137-8-36 0 0,118-3 18 0 0,-135 2-22 0 0,0 2 1 0 0,34 5 0 0 0,1 0-1 0 0,66-5 10 0 0,-71-2-8 0 0,36-5 3 0 0,-1-1-2 0 0,-79 7-6 0 0,34 0 5 0 0,82-9 0 0 0,-56-2 7 0 0,0 4 0 0 0,1 3 0 0 0,113 9 0 0 0,-106 0-1 0 0,64 6 15 0 0,2-2 24 0 0,-54-5-16 0 0,45-3 29 0 0,-74-1-34 0 0,83-10 27 0 0,122 12 16 0 0,-203 0-60 0 0,-36 0-2 0 0,0-2-1 0 0,42-4 1 0 0,19-5 15 0 0,138 5-1 0 0,-59 3 1 0 0,-100-3-9 0 0,21-1-3 0 0,26 6 15 0 0,126-2 40 0 0,-181-7-42 0 0,-11 1-11 0 0,97 0 51 0 0,-101 6-45 0 0,36-6 15 0 0,12-1-5 0 0,3 7 8 0 0,174 5 71 0 0,-250-2-96 0 0,0-1-1 0 0,-1-2 1 0 0,1 0-1 0 0,0-1 1 0 0,27-7-1 0 0,-18 3 6 0 0,0 1-1 0 0,0 1 1 0 0,0 2-1 0 0,42 3 1 0 0,-31-1 0 0 0,231 10 61 0 0,-163-5-62 0 0,-74-1-15 0 0,-1-2 1 0 0,1-2-1 0 0,46-6 0 0 0,-28 0-2 0 0,91 2-1 0 0,-23 2 0 0 0,-75-2 0 0 0,47-12 0 0 0,26-3 0 0 0,144 5 0 0 0,-175 4 2 0 0,-54 5 10 0 0,65-3-3 0 0,134 6 1 0 0,-122 3-1 0 0,171-8 7 0 0,-84 7 5 0 0,1 17 1 0 0,-31-2-11 0 0,-115-11-7 0 0,89 4 4 0 0,-108-8-5 0 0,72-8 0 0 0,-66 4-1 0 0,-1 1 0 0 0,48 4 0 0 0,-22 1-2 0 0,18 4 0 0 0,0 1 0 0 0,153-7-22 0 0,-211-1 18 0 0,40-8 1 0 0,-40 5 1 0 0,39-1 1 0 0,386 5 1 0 0,-358 7 0 0 0,-2-1 0 0 0,-5-6 0 0 0,222 10 0 0 0,-224-4 0 0 0,92-5 0 0 0,-81-2 0 0 0,19-1 0 0 0,128 4 0 0 0,-195 2 0 0 0,31 1 0 0 0,-38-5 0 0 0,212-5 0 0 0,-212 4 0 0 0,77 10 0 0 0,6 0 0 0 0,-80-11 0 0 0,54-7 0 0 0,-58 5 0 0 0,69 1 0 0 0,40 12 1 0 0,-85-4 7 0 0,1-2-1 0 0,75-6 0 0 0,-84-1 6 0 0,63 6 1 0 0,-33 0 2 0 0,-2-3 2 0 0,220 11 21 0 0,-138 2-26 0 0,-11-1-5 0 0,-27-6-8 0 0,-10 0 0 0 0,69 4 0 0 0,16 5-8 0 0,1 1-5 0 0,-17-8 2 0 0,-66 3 9 0 0,100 12-4 0 0,-21-5 6 0 0,3-17 0 0 0,-81-1 0 0 0,-62 1 11 0 0,72 0 26 0 0,-122-1-30 0 0,0-1 1 0 0,0 0-1 0 0,0 0 0 0 0,16-7 0 0 0,-16 5 3 0 0,1 1 0 0 0,-1 0 0 0 0,1 1 0 0 0,11-2 0 0 0,-4 4 4 0 0,1 0 1 0 0,22 4 0 0 0,20 1 33 0 0,80 3 85 0 0,117 11 230 0 0,488-19 470 0 0,-727-1-816 0 0,-1-1 1 0 0,22-5-1 0 0,-22 4-3 0 0,1 0 0 0 0,22 0-1 0 0,-26 3-11 0 0,-1-1 0 0 0,1 0 0 0 0,-1 0 0 0 0,18-5 0 0 0,-3-1-5 0 0,35-2 0 0 0,-5 1-1 0 0,152-31-44 0 0,-127 26 46 0 0,62-13-4 0 0,-133 24 6 0 0,1 0 0 0 0,-1 1 0 0 0,0 0 0 0 0,20 3 0 0 0,-17-2 0 0 0,0 0 0 0 0,25-2 0 0 0,11-7 2 0 0,96-13 4 0 0,-68 17 10 0 0,84 6-1 0 0,-18 4 2 0 0,100-5-17 0 0,-207 4 0 0 0,-29-3 0 0 0,-1 0 0 0 0,21 0 0 0 0,57-9-4 0 0,-42 2-2 0 0,0 3 0 0 0,83 3 0 0 0,29 8 4 0 0,-66-5 2 0 0,320 32 0 0 0,-305-19 5 0 0,-53-7 3 0 0,97 4 1 0 0,104 1 24 0 0,-138-8-17 0 0,-57-4-4 0 0,218 0 1 0 0,-158-3-13 0 0,-87 3 0 0 0,55 9 0 0 0,-55-5 3 0 0,57 2 1 0 0,50-8 5 0 0,-132-1-7 0 0,-1 0-1 0 0,1 0 0 0 0,-1 0 1 0 0,11-4-1 0 0,12-3 0 0 0,-1 5 2 0 0,-1 1 0 0 0,0 1-1 0 0,1 1 1 0 0,-1 2 0 0 0,33 5-1 0 0,67 5 7 0 0,-99-11-8 0 0,148 1 5 0 0,-94-3-12 0 0,-39-1 5 0 0,-27 1-2 0 0,-1 0 1 0 0,0 1 0 0 0,21 3 0 0 0,-21-1-8 0 0,-11-1 5 0 0,0-1-1 0 0,-1 0 1 0 0,1 1 0 0 0,0 0-1 0 0,-1 0 1 0 0,1 0-1 0 0,-1 0 1 0 0,0 1 0 0 0,5 2-1 0 0,-7-4-2 0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3-12-14T13:18:48.030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14 65 9848 0 0,'8'6'176'0'0,"-8"-6"-143"0"0,1 1 0 0 0,-1-1 0 0 0,0 1 0 0 0,0-1 0 0 0,0 1 0 0 0,0 0 0 0 0,0-1 0 0 0,0 1-1 0 0,0-1 1 0 0,0 1 0 0 0,0-1 0 0 0,0 1 0 0 0,0 0 0 0 0,0-1 0 0 0,0 1 0 0 0,-1-1 0 0 0,1 1 0 0 0,0-1 0 0 0,0 1 0 0 0,-1 0 0 0 0,-14 17 1003 0 0,14-17-1014 0 0,-3 16 1557 0 0,15-16-1334 0 0,-6-1-172 0 0,1 1 0 0 0,-1 0 0 0 0,0 0 0 0 0,1 0 0 0 0,6 3 0 0 0,1 0-21 0 0,14 0 78 0 0,0-1 0 0 0,50-3 0 0 0,-40 0-39 0 0,-15-1-36 0 0,0-1 0 0 0,26-6 0 0 0,27-3 37 0 0,-56 11-46 0 0,0 1-1 0 0,38 6 0 0 0,-39-4-13 0 0,0 0 0 0 0,0-2 0 0 0,24 0 0 0 0,12-9 92 0 0,-39 5-86 0 0,0 1 1 0 0,1 0-1 0 0,22 1 1 0 0,-20 2 5 0 0,1 0 1 0 0,29-4 0 0 0,2-1 88 0 0,84 3 1 0 0,-61 2-6 0 0,-48-1-71 0 0,46 1 127 0 0,71-10-1 0 0,87-10 276 0 0,-149 14-337 0 0,68-6 104 0 0,173-7 237 0 0,-189 12-255 0 0,1-1 32 0 0,54-2 56 0 0,-118 4-141 0 0,117 6 0 0 0,-181-1-150 0 0,41 3 41 0 0,-9-1 8 0 0,0-1 0 0 0,0-2 1 0 0,53-7-1 0 0,-54 1-20 0 0,-15 2-4 0 0,1 1 0 0 0,30-2 0 0 0,55 9 94 0 0,-21 0-16 0 0,29 2 81 0 0,-97-5-162 0 0,4 0-9 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C4EF7297-E696-42FA-BD5C-58A12FB6DD65}" type="datetime1">
              <a:rPr lang="ru-RU" noProof="0" smtClean="0"/>
              <a:t>14.12.2023</a:t>
            </a:fld>
            <a:endParaRPr lang="ru-RU" noProof="0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 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noProof="0" dirty="0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FF8D0E63-0F6A-47B0-8BD1-6E95B004C872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53232841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FF8D0E63-0F6A-47B0-8BD1-6E95B004C872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73436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Графический объект 33" descr="Tag=AccentColor&#10;Flavor=Light&#10;Target=Fill">
            <a:extLst>
              <a:ext uri="{FF2B5EF4-FFF2-40B4-BE49-F238E27FC236}">
                <a16:creationId xmlns:a16="http://schemas.microsoft.com/office/drawing/2014/main" id="{A4E7DAC5-621F-40E6-ACD2-590570CC84F8}"/>
              </a:ext>
            </a:extLst>
          </p:cNvPr>
          <p:cNvSpPr>
            <a:spLocks noChangeAspect="1"/>
          </p:cNvSpPr>
          <p:nvPr userDrawn="1"/>
        </p:nvSpPr>
        <p:spPr>
          <a:xfrm>
            <a:off x="1318417" y="0"/>
            <a:ext cx="9570431" cy="6858000"/>
          </a:xfrm>
          <a:custGeom>
            <a:avLst/>
            <a:gdLst>
              <a:gd name="connsiteX0" fmla="*/ 7178288 w 7187261"/>
              <a:gd name="connsiteY0" fmla="*/ 2604802 h 5150263"/>
              <a:gd name="connsiteX1" fmla="*/ 7169335 w 7187261"/>
              <a:gd name="connsiteY1" fmla="*/ 2328577 h 5150263"/>
              <a:gd name="connsiteX2" fmla="*/ 7060845 w 7187261"/>
              <a:gd name="connsiteY2" fmla="*/ 1661160 h 5150263"/>
              <a:gd name="connsiteX3" fmla="*/ 6212263 w 7187261"/>
              <a:gd name="connsiteY3" fmla="*/ 243840 h 5150263"/>
              <a:gd name="connsiteX4" fmla="*/ 5953564 w 7187261"/>
              <a:gd name="connsiteY4" fmla="*/ 0 h 5150263"/>
              <a:gd name="connsiteX5" fmla="*/ 1408615 w 7187261"/>
              <a:gd name="connsiteY5" fmla="*/ 0 h 5150263"/>
              <a:gd name="connsiteX6" fmla="*/ 805111 w 7187261"/>
              <a:gd name="connsiteY6" fmla="*/ 676275 h 5150263"/>
              <a:gd name="connsiteX7" fmla="*/ 104928 w 7187261"/>
              <a:gd name="connsiteY7" fmla="*/ 2183035 h 5150263"/>
              <a:gd name="connsiteX8" fmla="*/ 51588 w 7187261"/>
              <a:gd name="connsiteY8" fmla="*/ 2400014 h 5150263"/>
              <a:gd name="connsiteX9" fmla="*/ 41301 w 7187261"/>
              <a:gd name="connsiteY9" fmla="*/ 2424208 h 5150263"/>
              <a:gd name="connsiteX10" fmla="*/ 119692 w 7187261"/>
              <a:gd name="connsiteY10" fmla="*/ 1834801 h 5150263"/>
              <a:gd name="connsiteX11" fmla="*/ 870071 w 7187261"/>
              <a:gd name="connsiteY11" fmla="*/ 462248 h 5150263"/>
              <a:gd name="connsiteX12" fmla="*/ 1389279 w 7187261"/>
              <a:gd name="connsiteY12" fmla="*/ 476 h 5150263"/>
              <a:gd name="connsiteX13" fmla="*/ 1320223 w 7187261"/>
              <a:gd name="connsiteY13" fmla="*/ 476 h 5150263"/>
              <a:gd name="connsiteX14" fmla="*/ 423158 w 7187261"/>
              <a:gd name="connsiteY14" fmla="*/ 989743 h 5150263"/>
              <a:gd name="connsiteX15" fmla="*/ 25585 w 7187261"/>
              <a:gd name="connsiteY15" fmla="*/ 2113693 h 5150263"/>
              <a:gd name="connsiteX16" fmla="*/ 2344 w 7187261"/>
              <a:gd name="connsiteY16" fmla="*/ 2725865 h 5150263"/>
              <a:gd name="connsiteX17" fmla="*/ 447256 w 7187261"/>
              <a:gd name="connsiteY17" fmla="*/ 4210717 h 5150263"/>
              <a:gd name="connsiteX18" fmla="*/ 1138962 w 7187261"/>
              <a:gd name="connsiteY18" fmla="*/ 4988910 h 5150263"/>
              <a:gd name="connsiteX19" fmla="*/ 1348512 w 7187261"/>
              <a:gd name="connsiteY19" fmla="*/ 5146834 h 5150263"/>
              <a:gd name="connsiteX20" fmla="*/ 1422712 w 7187261"/>
              <a:gd name="connsiteY20" fmla="*/ 5146834 h 5150263"/>
              <a:gd name="connsiteX21" fmla="*/ 480594 w 7187261"/>
              <a:gd name="connsiteY21" fmla="*/ 4187952 h 5150263"/>
              <a:gd name="connsiteX22" fmla="*/ 398679 w 7187261"/>
              <a:gd name="connsiteY22" fmla="*/ 4046125 h 5150263"/>
              <a:gd name="connsiteX23" fmla="*/ 411823 w 7187261"/>
              <a:gd name="connsiteY23" fmla="*/ 4053078 h 5150263"/>
              <a:gd name="connsiteX24" fmla="*/ 1439380 w 7187261"/>
              <a:gd name="connsiteY24" fmla="*/ 5147405 h 5150263"/>
              <a:gd name="connsiteX25" fmla="*/ 5710010 w 7187261"/>
              <a:gd name="connsiteY25" fmla="*/ 5150263 h 5150263"/>
              <a:gd name="connsiteX26" fmla="*/ 5999665 w 7187261"/>
              <a:gd name="connsiteY26" fmla="*/ 4910900 h 5150263"/>
              <a:gd name="connsiteX27" fmla="*/ 6954165 w 7187261"/>
              <a:gd name="connsiteY27" fmla="*/ 3545777 h 5150263"/>
              <a:gd name="connsiteX28" fmla="*/ 7137712 w 7187261"/>
              <a:gd name="connsiteY28" fmla="*/ 2799207 h 5150263"/>
              <a:gd name="connsiteX29" fmla="*/ 7142951 w 7187261"/>
              <a:gd name="connsiteY29" fmla="*/ 2754535 h 5150263"/>
              <a:gd name="connsiteX30" fmla="*/ 7149428 w 7187261"/>
              <a:gd name="connsiteY30" fmla="*/ 2774823 h 5150263"/>
              <a:gd name="connsiteX31" fmla="*/ 7066465 w 7187261"/>
              <a:gd name="connsiteY31" fmla="*/ 3465672 h 5150263"/>
              <a:gd name="connsiteX32" fmla="*/ 6452578 w 7187261"/>
              <a:gd name="connsiteY32" fmla="*/ 4552760 h 5150263"/>
              <a:gd name="connsiteX33" fmla="*/ 5752110 w 7187261"/>
              <a:gd name="connsiteY33" fmla="*/ 5150263 h 5150263"/>
              <a:gd name="connsiteX34" fmla="*/ 5827643 w 7187261"/>
              <a:gd name="connsiteY34" fmla="*/ 5150263 h 5150263"/>
              <a:gd name="connsiteX35" fmla="*/ 6642793 w 7187261"/>
              <a:gd name="connsiteY35" fmla="*/ 4389406 h 5150263"/>
              <a:gd name="connsiteX36" fmla="*/ 7102469 w 7187261"/>
              <a:gd name="connsiteY36" fmla="*/ 3490817 h 5150263"/>
              <a:gd name="connsiteX37" fmla="*/ 7187242 w 7187261"/>
              <a:gd name="connsiteY37" fmla="*/ 2990183 h 5150263"/>
              <a:gd name="connsiteX38" fmla="*/ 7178288 w 7187261"/>
              <a:gd name="connsiteY38" fmla="*/ 2604802 h 5150263"/>
              <a:gd name="connsiteX39" fmla="*/ 6342565 w 7187261"/>
              <a:gd name="connsiteY39" fmla="*/ 441389 h 5150263"/>
              <a:gd name="connsiteX40" fmla="*/ 7126567 w 7187261"/>
              <a:gd name="connsiteY40" fmla="*/ 2355056 h 5150263"/>
              <a:gd name="connsiteX41" fmla="*/ 6342565 w 7187261"/>
              <a:gd name="connsiteY41" fmla="*/ 441389 h 5150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7187261" h="5150263">
                <a:moveTo>
                  <a:pt x="7178288" y="2604802"/>
                </a:moveTo>
                <a:cubicBezTo>
                  <a:pt x="7168763" y="2513076"/>
                  <a:pt x="7174478" y="2420684"/>
                  <a:pt x="7169335" y="2328577"/>
                </a:cubicBezTo>
                <a:cubicBezTo>
                  <a:pt x="7156952" y="2102882"/>
                  <a:pt x="7120586" y="1879149"/>
                  <a:pt x="7060845" y="1661160"/>
                </a:cubicBezTo>
                <a:cubicBezTo>
                  <a:pt x="6910588" y="1121007"/>
                  <a:pt x="6617428" y="631374"/>
                  <a:pt x="6212263" y="243840"/>
                </a:cubicBezTo>
                <a:cubicBezTo>
                  <a:pt x="6126538" y="162496"/>
                  <a:pt x="6040813" y="80201"/>
                  <a:pt x="5953564" y="0"/>
                </a:cubicBezTo>
                <a:lnTo>
                  <a:pt x="1408615" y="0"/>
                </a:lnTo>
                <a:cubicBezTo>
                  <a:pt x="1180967" y="200316"/>
                  <a:pt x="978332" y="427387"/>
                  <a:pt x="805111" y="676275"/>
                </a:cubicBezTo>
                <a:cubicBezTo>
                  <a:pt x="481261" y="1136523"/>
                  <a:pt x="252089" y="1640872"/>
                  <a:pt x="104928" y="2183035"/>
                </a:cubicBezTo>
                <a:cubicBezTo>
                  <a:pt x="85878" y="2254853"/>
                  <a:pt x="69495" y="2327720"/>
                  <a:pt x="51588" y="2400014"/>
                </a:cubicBezTo>
                <a:cubicBezTo>
                  <a:pt x="49683" y="2407634"/>
                  <a:pt x="51588" y="2416969"/>
                  <a:pt x="41301" y="2424208"/>
                </a:cubicBezTo>
                <a:cubicBezTo>
                  <a:pt x="45900" y="2225469"/>
                  <a:pt x="72186" y="2027834"/>
                  <a:pt x="119692" y="1834801"/>
                </a:cubicBezTo>
                <a:cubicBezTo>
                  <a:pt x="247993" y="1310926"/>
                  <a:pt x="506121" y="857726"/>
                  <a:pt x="870071" y="462248"/>
                </a:cubicBezTo>
                <a:cubicBezTo>
                  <a:pt x="1027729" y="291823"/>
                  <a:pt x="1201617" y="137169"/>
                  <a:pt x="1389279" y="476"/>
                </a:cubicBezTo>
                <a:lnTo>
                  <a:pt x="1320223" y="476"/>
                </a:lnTo>
                <a:cubicBezTo>
                  <a:pt x="960844" y="274320"/>
                  <a:pt x="656330" y="599123"/>
                  <a:pt x="423158" y="989743"/>
                </a:cubicBezTo>
                <a:cubicBezTo>
                  <a:pt x="215608" y="1337596"/>
                  <a:pt x="80258" y="1711357"/>
                  <a:pt x="25585" y="2113693"/>
                </a:cubicBezTo>
                <a:cubicBezTo>
                  <a:pt x="-2705" y="2316480"/>
                  <a:pt x="-2228" y="2521077"/>
                  <a:pt x="2344" y="2725865"/>
                </a:cubicBezTo>
                <a:cubicBezTo>
                  <a:pt x="14155" y="3261932"/>
                  <a:pt x="170650" y="3754565"/>
                  <a:pt x="447256" y="4210717"/>
                </a:cubicBezTo>
                <a:cubicBezTo>
                  <a:pt x="629851" y="4511612"/>
                  <a:pt x="866356" y="4767167"/>
                  <a:pt x="1138962" y="4988910"/>
                </a:cubicBezTo>
                <a:cubicBezTo>
                  <a:pt x="1207161" y="5044345"/>
                  <a:pt x="1277008" y="5096990"/>
                  <a:pt x="1348512" y="5146834"/>
                </a:cubicBezTo>
                <a:lnTo>
                  <a:pt x="1422712" y="5146834"/>
                </a:lnTo>
                <a:cubicBezTo>
                  <a:pt x="1043426" y="4892802"/>
                  <a:pt x="724720" y="4577334"/>
                  <a:pt x="480594" y="4187952"/>
                </a:cubicBezTo>
                <a:cubicBezTo>
                  <a:pt x="452019" y="4141851"/>
                  <a:pt x="423444" y="4095179"/>
                  <a:pt x="398679" y="4046125"/>
                </a:cubicBezTo>
                <a:cubicBezTo>
                  <a:pt x="407442" y="4043267"/>
                  <a:pt x="409156" y="4048982"/>
                  <a:pt x="411823" y="4053078"/>
                </a:cubicBezTo>
                <a:cubicBezTo>
                  <a:pt x="683572" y="4484656"/>
                  <a:pt x="1033139" y="4842701"/>
                  <a:pt x="1439380" y="5147405"/>
                </a:cubicBezTo>
                <a:lnTo>
                  <a:pt x="5710010" y="5150263"/>
                </a:lnTo>
                <a:cubicBezTo>
                  <a:pt x="5810594" y="5075482"/>
                  <a:pt x="5907272" y="4995587"/>
                  <a:pt x="5999665" y="4910900"/>
                </a:cubicBezTo>
                <a:cubicBezTo>
                  <a:pt x="6418765" y="4526661"/>
                  <a:pt x="6746901" y="4078129"/>
                  <a:pt x="6954165" y="3545777"/>
                </a:cubicBezTo>
                <a:cubicBezTo>
                  <a:pt x="7048234" y="3306175"/>
                  <a:pt x="7109956" y="3055115"/>
                  <a:pt x="7137712" y="2799207"/>
                </a:cubicBezTo>
                <a:cubicBezTo>
                  <a:pt x="7139236" y="2784920"/>
                  <a:pt x="7141046" y="2770632"/>
                  <a:pt x="7142951" y="2754535"/>
                </a:cubicBezTo>
                <a:cubicBezTo>
                  <a:pt x="7151714" y="2760440"/>
                  <a:pt x="7149237" y="2768441"/>
                  <a:pt x="7149428" y="2774823"/>
                </a:cubicBezTo>
                <a:cubicBezTo>
                  <a:pt x="7156743" y="3007967"/>
                  <a:pt x="7128777" y="3240881"/>
                  <a:pt x="7066465" y="3465672"/>
                </a:cubicBezTo>
                <a:cubicBezTo>
                  <a:pt x="6952165" y="3878580"/>
                  <a:pt x="6737948" y="4235863"/>
                  <a:pt x="6452578" y="4552760"/>
                </a:cubicBezTo>
                <a:cubicBezTo>
                  <a:pt x="6244553" y="4783836"/>
                  <a:pt x="6008809" y="4980242"/>
                  <a:pt x="5752110" y="5150263"/>
                </a:cubicBezTo>
                <a:lnTo>
                  <a:pt x="5827643" y="5150263"/>
                </a:lnTo>
                <a:cubicBezTo>
                  <a:pt x="6136539" y="4938904"/>
                  <a:pt x="6412192" y="4689348"/>
                  <a:pt x="6642793" y="4389406"/>
                </a:cubicBezTo>
                <a:cubicBezTo>
                  <a:pt x="6851295" y="4118324"/>
                  <a:pt x="7009125" y="3820859"/>
                  <a:pt x="7102469" y="3490817"/>
                </a:cubicBezTo>
                <a:cubicBezTo>
                  <a:pt x="7148646" y="3327473"/>
                  <a:pt x="7177069" y="3159624"/>
                  <a:pt x="7187242" y="2990183"/>
                </a:cubicBezTo>
                <a:cubicBezTo>
                  <a:pt x="7187623" y="2984087"/>
                  <a:pt x="7182384" y="2642330"/>
                  <a:pt x="7178288" y="2604802"/>
                </a:cubicBezTo>
                <a:close/>
                <a:moveTo>
                  <a:pt x="6342565" y="441389"/>
                </a:moveTo>
                <a:cubicBezTo>
                  <a:pt x="6829797" y="986533"/>
                  <a:pt x="7091135" y="1624422"/>
                  <a:pt x="7126567" y="2355056"/>
                </a:cubicBezTo>
                <a:cubicBezTo>
                  <a:pt x="7001123" y="1661827"/>
                  <a:pt x="6756426" y="1017365"/>
                  <a:pt x="6342565" y="441389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 dirty="0">
              <a:latin typeface="Calibri" panose="020F0502020204030204" pitchFamily="34" charset="0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4EF9DF8-704A-44AE-8850-307DDACC93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60320" y="960120"/>
            <a:ext cx="7077456" cy="2898648"/>
          </a:xfrm>
        </p:spPr>
        <p:txBody>
          <a:bodyPr rtlCol="0" anchor="b">
            <a:noAutofit/>
          </a:bodyPr>
          <a:lstStyle>
            <a:lvl1pPr algn="ctr">
              <a:defRPr sz="880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CC72E09-06F3-48B9-9B95-DE15EC9801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33472" y="4535424"/>
            <a:ext cx="6931152" cy="941832"/>
          </a:xfrm>
        </p:spPr>
        <p:txBody>
          <a:bodyPr rtlCol="0">
            <a:norm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/>
              <a:t>Образец подзаголовка</a:t>
            </a:r>
          </a:p>
        </p:txBody>
      </p:sp>
      <p:sp>
        <p:nvSpPr>
          <p:cNvPr id="11" name="Прямоугольник 6">
            <a:extLst>
              <a:ext uri="{FF2B5EF4-FFF2-40B4-BE49-F238E27FC236}">
                <a16:creationId xmlns:a16="http://schemas.microsoft.com/office/drawing/2014/main" id="{371B7A5D-C918-4744-A5FA-75C904B3B8D4}"/>
              </a:ext>
            </a:extLst>
          </p:cNvPr>
          <p:cNvSpPr/>
          <p:nvPr userDrawn="1"/>
        </p:nvSpPr>
        <p:spPr>
          <a:xfrm>
            <a:off x="3974206" y="4113338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bg1"/>
          </a:solidFill>
          <a:ln w="38100" cap="rnd">
            <a:solidFill>
              <a:schemeClr val="bg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56899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>
            <a:extLst>
              <a:ext uri="{FF2B5EF4-FFF2-40B4-BE49-F238E27FC236}">
                <a16:creationId xmlns:a16="http://schemas.microsoft.com/office/drawing/2014/main" id="{328AE282-8875-4F49-AB21-E1C2BCAEA1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 rtlCol="0"/>
          <a:lstStyle>
            <a:lvl1pPr algn="ctr">
              <a:defRPr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1712EA2-EF8C-4F18-BECF-AD121F72816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9788" y="2578608"/>
            <a:ext cx="5157787" cy="823912"/>
          </a:xfrm>
        </p:spPr>
        <p:txBody>
          <a:bodyPr rtlCol="0" anchor="b">
            <a:normAutofit/>
          </a:bodyPr>
          <a:lstStyle>
            <a:lvl1pPr marL="0" indent="0">
              <a:lnSpc>
                <a:spcPct val="100000"/>
              </a:lnSpc>
              <a:buNone/>
              <a:defRPr sz="4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D7B59D4-E93F-40C1-A1A2-F1867830C678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3617842"/>
            <a:ext cx="5157787" cy="2572645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6E810616-1C77-42AE-8449-D0B64E2B8475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2578608"/>
            <a:ext cx="5183188" cy="823912"/>
          </a:xfrm>
        </p:spPr>
        <p:txBody>
          <a:bodyPr rtlCol="0" anchor="b">
            <a:normAutofit/>
          </a:bodyPr>
          <a:lstStyle>
            <a:lvl1pPr marL="0" indent="0">
              <a:lnSpc>
                <a:spcPct val="100000"/>
              </a:lnSpc>
              <a:buNone/>
              <a:defRPr sz="4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BA74E172-AFE8-48E4-BBB0-CA6D4EC1127C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172200" y="3617842"/>
            <a:ext cx="5183188" cy="2572645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4C9407CC-270D-4C98-B95C-7AE67D2E19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ru-RU" noProof="0" dirty="0"/>
              <a:t>03.09.20ГГ</a:t>
            </a:r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454070D5-9B7B-47FC-9F75-F6AD960745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Название презентации</a:t>
            </a:r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428EAC17-33BE-4265-8C06-644C2D34FD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C18C1E5-FB55-42F5-BD6D-9CC153FCDBE6}" type="slidenum">
              <a:rPr lang="ru-RU" noProof="0" smtClean="0"/>
              <a:t>‹#›</a:t>
            </a:fld>
            <a:endParaRPr lang="ru-RU" noProof="0" dirty="0"/>
          </a:p>
        </p:txBody>
      </p:sp>
      <p:sp>
        <p:nvSpPr>
          <p:cNvPr id="10" name="Прямоугольник 9" descr="Tag=AccentColor&#10;Flavor=Light&#10;Target=FillAndLine">
            <a:extLst>
              <a:ext uri="{FF2B5EF4-FFF2-40B4-BE49-F238E27FC236}">
                <a16:creationId xmlns:a16="http://schemas.microsoft.com/office/drawing/2014/main" id="{5A11B4AA-D861-4DDC-9A8A-7036C40D909C}"/>
              </a:ext>
            </a:extLst>
          </p:cNvPr>
          <p:cNvSpPr/>
          <p:nvPr userDrawn="1"/>
        </p:nvSpPr>
        <p:spPr>
          <a:xfrm flipV="1">
            <a:off x="648305" y="2067561"/>
            <a:ext cx="10900219" cy="18288"/>
          </a:xfrm>
          <a:custGeom>
            <a:avLst/>
            <a:gdLst>
              <a:gd name="connsiteX0" fmla="*/ 0 w 10900219"/>
              <a:gd name="connsiteY0" fmla="*/ 0 h 18288"/>
              <a:gd name="connsiteX1" fmla="*/ 463259 w 10900219"/>
              <a:gd name="connsiteY1" fmla="*/ 0 h 18288"/>
              <a:gd name="connsiteX2" fmla="*/ 1144523 w 10900219"/>
              <a:gd name="connsiteY2" fmla="*/ 0 h 18288"/>
              <a:gd name="connsiteX3" fmla="*/ 1934789 w 10900219"/>
              <a:gd name="connsiteY3" fmla="*/ 0 h 18288"/>
              <a:gd name="connsiteX4" fmla="*/ 2289046 w 10900219"/>
              <a:gd name="connsiteY4" fmla="*/ 0 h 18288"/>
              <a:gd name="connsiteX5" fmla="*/ 2643303 w 10900219"/>
              <a:gd name="connsiteY5" fmla="*/ 0 h 18288"/>
              <a:gd name="connsiteX6" fmla="*/ 3542571 w 10900219"/>
              <a:gd name="connsiteY6" fmla="*/ 0 h 18288"/>
              <a:gd name="connsiteX7" fmla="*/ 4223835 w 10900219"/>
              <a:gd name="connsiteY7" fmla="*/ 0 h 18288"/>
              <a:gd name="connsiteX8" fmla="*/ 4578092 w 10900219"/>
              <a:gd name="connsiteY8" fmla="*/ 0 h 18288"/>
              <a:gd name="connsiteX9" fmla="*/ 5259356 w 10900219"/>
              <a:gd name="connsiteY9" fmla="*/ 0 h 18288"/>
              <a:gd name="connsiteX10" fmla="*/ 6158624 w 10900219"/>
              <a:gd name="connsiteY10" fmla="*/ 0 h 18288"/>
              <a:gd name="connsiteX11" fmla="*/ 6730885 w 10900219"/>
              <a:gd name="connsiteY11" fmla="*/ 0 h 18288"/>
              <a:gd name="connsiteX12" fmla="*/ 7303147 w 10900219"/>
              <a:gd name="connsiteY12" fmla="*/ 0 h 18288"/>
              <a:gd name="connsiteX13" fmla="*/ 7984410 w 10900219"/>
              <a:gd name="connsiteY13" fmla="*/ 0 h 18288"/>
              <a:gd name="connsiteX14" fmla="*/ 8774676 w 10900219"/>
              <a:gd name="connsiteY14" fmla="*/ 0 h 18288"/>
              <a:gd name="connsiteX15" fmla="*/ 9564942 w 10900219"/>
              <a:gd name="connsiteY15" fmla="*/ 0 h 18288"/>
              <a:gd name="connsiteX16" fmla="*/ 10900219 w 10900219"/>
              <a:gd name="connsiteY16" fmla="*/ 0 h 18288"/>
              <a:gd name="connsiteX17" fmla="*/ 10900219 w 10900219"/>
              <a:gd name="connsiteY17" fmla="*/ 18288 h 18288"/>
              <a:gd name="connsiteX18" fmla="*/ 10436960 w 10900219"/>
              <a:gd name="connsiteY18" fmla="*/ 18288 h 18288"/>
              <a:gd name="connsiteX19" fmla="*/ 9537692 w 10900219"/>
              <a:gd name="connsiteY19" fmla="*/ 18288 h 18288"/>
              <a:gd name="connsiteX20" fmla="*/ 8856428 w 10900219"/>
              <a:gd name="connsiteY20" fmla="*/ 18288 h 18288"/>
              <a:gd name="connsiteX21" fmla="*/ 8502171 w 10900219"/>
              <a:gd name="connsiteY21" fmla="*/ 18288 h 18288"/>
              <a:gd name="connsiteX22" fmla="*/ 7820907 w 10900219"/>
              <a:gd name="connsiteY22" fmla="*/ 18288 h 18288"/>
              <a:gd name="connsiteX23" fmla="*/ 7248646 w 10900219"/>
              <a:gd name="connsiteY23" fmla="*/ 18288 h 18288"/>
              <a:gd name="connsiteX24" fmla="*/ 6676384 w 10900219"/>
              <a:gd name="connsiteY24" fmla="*/ 18288 h 18288"/>
              <a:gd name="connsiteX25" fmla="*/ 6104123 w 10900219"/>
              <a:gd name="connsiteY25" fmla="*/ 18288 h 18288"/>
              <a:gd name="connsiteX26" fmla="*/ 5531861 w 10900219"/>
              <a:gd name="connsiteY26" fmla="*/ 18288 h 18288"/>
              <a:gd name="connsiteX27" fmla="*/ 4741595 w 10900219"/>
              <a:gd name="connsiteY27" fmla="*/ 18288 h 18288"/>
              <a:gd name="connsiteX28" fmla="*/ 4060332 w 10900219"/>
              <a:gd name="connsiteY28" fmla="*/ 18288 h 18288"/>
              <a:gd name="connsiteX29" fmla="*/ 3706074 w 10900219"/>
              <a:gd name="connsiteY29" fmla="*/ 18288 h 18288"/>
              <a:gd name="connsiteX30" fmla="*/ 3133813 w 10900219"/>
              <a:gd name="connsiteY30" fmla="*/ 18288 h 18288"/>
              <a:gd name="connsiteX31" fmla="*/ 2343547 w 10900219"/>
              <a:gd name="connsiteY31" fmla="*/ 18288 h 18288"/>
              <a:gd name="connsiteX32" fmla="*/ 1880288 w 10900219"/>
              <a:gd name="connsiteY32" fmla="*/ 18288 h 18288"/>
              <a:gd name="connsiteX33" fmla="*/ 981020 w 10900219"/>
              <a:gd name="connsiteY33" fmla="*/ 18288 h 18288"/>
              <a:gd name="connsiteX34" fmla="*/ 0 w 10900219"/>
              <a:gd name="connsiteY34" fmla="*/ 18288 h 18288"/>
              <a:gd name="connsiteX35" fmla="*/ 0 w 10900219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900219" h="18288" fill="none" extrusionOk="0">
                <a:moveTo>
                  <a:pt x="0" y="0"/>
                </a:moveTo>
                <a:cubicBezTo>
                  <a:pt x="118469" y="-6619"/>
                  <a:pt x="329397" y="-5525"/>
                  <a:pt x="463259" y="0"/>
                </a:cubicBezTo>
                <a:cubicBezTo>
                  <a:pt x="597121" y="5525"/>
                  <a:pt x="866598" y="4881"/>
                  <a:pt x="1144523" y="0"/>
                </a:cubicBezTo>
                <a:cubicBezTo>
                  <a:pt x="1422448" y="-4881"/>
                  <a:pt x="1761178" y="17159"/>
                  <a:pt x="1934789" y="0"/>
                </a:cubicBezTo>
                <a:cubicBezTo>
                  <a:pt x="2108400" y="-17159"/>
                  <a:pt x="2119134" y="-4032"/>
                  <a:pt x="2289046" y="0"/>
                </a:cubicBezTo>
                <a:cubicBezTo>
                  <a:pt x="2458958" y="4032"/>
                  <a:pt x="2472610" y="15385"/>
                  <a:pt x="2643303" y="0"/>
                </a:cubicBezTo>
                <a:cubicBezTo>
                  <a:pt x="2813996" y="-15385"/>
                  <a:pt x="3334189" y="-21234"/>
                  <a:pt x="3542571" y="0"/>
                </a:cubicBezTo>
                <a:cubicBezTo>
                  <a:pt x="3750953" y="21234"/>
                  <a:pt x="3991639" y="13212"/>
                  <a:pt x="4223835" y="0"/>
                </a:cubicBezTo>
                <a:cubicBezTo>
                  <a:pt x="4456031" y="-13212"/>
                  <a:pt x="4466914" y="13318"/>
                  <a:pt x="4578092" y="0"/>
                </a:cubicBezTo>
                <a:cubicBezTo>
                  <a:pt x="4689270" y="-13318"/>
                  <a:pt x="5120635" y="31363"/>
                  <a:pt x="5259356" y="0"/>
                </a:cubicBezTo>
                <a:cubicBezTo>
                  <a:pt x="5398077" y="-31363"/>
                  <a:pt x="5954119" y="-7091"/>
                  <a:pt x="6158624" y="0"/>
                </a:cubicBezTo>
                <a:cubicBezTo>
                  <a:pt x="6363129" y="7091"/>
                  <a:pt x="6535071" y="-8480"/>
                  <a:pt x="6730885" y="0"/>
                </a:cubicBezTo>
                <a:cubicBezTo>
                  <a:pt x="6926699" y="8480"/>
                  <a:pt x="7091018" y="19194"/>
                  <a:pt x="7303147" y="0"/>
                </a:cubicBezTo>
                <a:cubicBezTo>
                  <a:pt x="7515276" y="-19194"/>
                  <a:pt x="7840361" y="30755"/>
                  <a:pt x="7984410" y="0"/>
                </a:cubicBezTo>
                <a:cubicBezTo>
                  <a:pt x="8128459" y="-30755"/>
                  <a:pt x="8498590" y="39460"/>
                  <a:pt x="8774676" y="0"/>
                </a:cubicBezTo>
                <a:cubicBezTo>
                  <a:pt x="9050762" y="-39460"/>
                  <a:pt x="9204381" y="36508"/>
                  <a:pt x="9564942" y="0"/>
                </a:cubicBezTo>
                <a:cubicBezTo>
                  <a:pt x="9925503" y="-36508"/>
                  <a:pt x="10235542" y="59225"/>
                  <a:pt x="10900219" y="0"/>
                </a:cubicBezTo>
                <a:cubicBezTo>
                  <a:pt x="10900865" y="4451"/>
                  <a:pt x="10900709" y="9226"/>
                  <a:pt x="10900219" y="18288"/>
                </a:cubicBezTo>
                <a:cubicBezTo>
                  <a:pt x="10675942" y="21751"/>
                  <a:pt x="10609372" y="26977"/>
                  <a:pt x="10436960" y="18288"/>
                </a:cubicBezTo>
                <a:cubicBezTo>
                  <a:pt x="10264548" y="9599"/>
                  <a:pt x="9961150" y="-11074"/>
                  <a:pt x="9537692" y="18288"/>
                </a:cubicBezTo>
                <a:cubicBezTo>
                  <a:pt x="9114234" y="47650"/>
                  <a:pt x="9087386" y="35169"/>
                  <a:pt x="8856428" y="18288"/>
                </a:cubicBezTo>
                <a:cubicBezTo>
                  <a:pt x="8625470" y="1407"/>
                  <a:pt x="8634361" y="13786"/>
                  <a:pt x="8502171" y="18288"/>
                </a:cubicBezTo>
                <a:cubicBezTo>
                  <a:pt x="8369981" y="22790"/>
                  <a:pt x="8132296" y="22561"/>
                  <a:pt x="7820907" y="18288"/>
                </a:cubicBezTo>
                <a:cubicBezTo>
                  <a:pt x="7509518" y="14015"/>
                  <a:pt x="7432447" y="29431"/>
                  <a:pt x="7248646" y="18288"/>
                </a:cubicBezTo>
                <a:cubicBezTo>
                  <a:pt x="7064845" y="7145"/>
                  <a:pt x="6954380" y="2746"/>
                  <a:pt x="6676384" y="18288"/>
                </a:cubicBezTo>
                <a:cubicBezTo>
                  <a:pt x="6398388" y="33830"/>
                  <a:pt x="6292480" y="-4579"/>
                  <a:pt x="6104123" y="18288"/>
                </a:cubicBezTo>
                <a:cubicBezTo>
                  <a:pt x="5915766" y="41155"/>
                  <a:pt x="5703359" y="-8437"/>
                  <a:pt x="5531861" y="18288"/>
                </a:cubicBezTo>
                <a:cubicBezTo>
                  <a:pt x="5360363" y="45013"/>
                  <a:pt x="5056784" y="-12121"/>
                  <a:pt x="4741595" y="18288"/>
                </a:cubicBezTo>
                <a:cubicBezTo>
                  <a:pt x="4426406" y="48697"/>
                  <a:pt x="4364529" y="-10910"/>
                  <a:pt x="4060332" y="18288"/>
                </a:cubicBezTo>
                <a:cubicBezTo>
                  <a:pt x="3756135" y="47486"/>
                  <a:pt x="3816049" y="13364"/>
                  <a:pt x="3706074" y="18288"/>
                </a:cubicBezTo>
                <a:cubicBezTo>
                  <a:pt x="3596099" y="23212"/>
                  <a:pt x="3382238" y="37686"/>
                  <a:pt x="3133813" y="18288"/>
                </a:cubicBezTo>
                <a:cubicBezTo>
                  <a:pt x="2885388" y="-1110"/>
                  <a:pt x="2523125" y="15465"/>
                  <a:pt x="2343547" y="18288"/>
                </a:cubicBezTo>
                <a:cubicBezTo>
                  <a:pt x="2163969" y="21111"/>
                  <a:pt x="1985160" y="33196"/>
                  <a:pt x="1880288" y="18288"/>
                </a:cubicBezTo>
                <a:cubicBezTo>
                  <a:pt x="1775416" y="3380"/>
                  <a:pt x="1261751" y="-9914"/>
                  <a:pt x="981020" y="18288"/>
                </a:cubicBezTo>
                <a:cubicBezTo>
                  <a:pt x="700289" y="46490"/>
                  <a:pt x="314212" y="-15659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900219" h="18288" stroke="0" extrusionOk="0">
                <a:moveTo>
                  <a:pt x="0" y="0"/>
                </a:moveTo>
                <a:cubicBezTo>
                  <a:pt x="269624" y="3698"/>
                  <a:pt x="383061" y="-5818"/>
                  <a:pt x="572261" y="0"/>
                </a:cubicBezTo>
                <a:cubicBezTo>
                  <a:pt x="761461" y="5818"/>
                  <a:pt x="826360" y="-1890"/>
                  <a:pt x="926519" y="0"/>
                </a:cubicBezTo>
                <a:cubicBezTo>
                  <a:pt x="1026678" y="1890"/>
                  <a:pt x="1621671" y="-1096"/>
                  <a:pt x="1825787" y="0"/>
                </a:cubicBezTo>
                <a:cubicBezTo>
                  <a:pt x="2029903" y="1096"/>
                  <a:pt x="2212612" y="17145"/>
                  <a:pt x="2398048" y="0"/>
                </a:cubicBezTo>
                <a:cubicBezTo>
                  <a:pt x="2583484" y="-17145"/>
                  <a:pt x="2739759" y="-14168"/>
                  <a:pt x="2970310" y="0"/>
                </a:cubicBezTo>
                <a:cubicBezTo>
                  <a:pt x="3200861" y="14168"/>
                  <a:pt x="3502691" y="33180"/>
                  <a:pt x="3869578" y="0"/>
                </a:cubicBezTo>
                <a:cubicBezTo>
                  <a:pt x="4236465" y="-33180"/>
                  <a:pt x="4122134" y="-10470"/>
                  <a:pt x="4332837" y="0"/>
                </a:cubicBezTo>
                <a:cubicBezTo>
                  <a:pt x="4543540" y="10470"/>
                  <a:pt x="4834652" y="3572"/>
                  <a:pt x="5232105" y="0"/>
                </a:cubicBezTo>
                <a:cubicBezTo>
                  <a:pt x="5629558" y="-3572"/>
                  <a:pt x="5773178" y="-6604"/>
                  <a:pt x="6131373" y="0"/>
                </a:cubicBezTo>
                <a:cubicBezTo>
                  <a:pt x="6489568" y="6604"/>
                  <a:pt x="6621532" y="18870"/>
                  <a:pt x="6812637" y="0"/>
                </a:cubicBezTo>
                <a:cubicBezTo>
                  <a:pt x="7003742" y="-18870"/>
                  <a:pt x="7311146" y="18959"/>
                  <a:pt x="7711905" y="0"/>
                </a:cubicBezTo>
                <a:cubicBezTo>
                  <a:pt x="8112664" y="-18959"/>
                  <a:pt x="8080793" y="-24744"/>
                  <a:pt x="8284166" y="0"/>
                </a:cubicBezTo>
                <a:cubicBezTo>
                  <a:pt x="8487539" y="24744"/>
                  <a:pt x="8615041" y="-1627"/>
                  <a:pt x="8856428" y="0"/>
                </a:cubicBezTo>
                <a:cubicBezTo>
                  <a:pt x="9097815" y="1627"/>
                  <a:pt x="9475052" y="26322"/>
                  <a:pt x="9646694" y="0"/>
                </a:cubicBezTo>
                <a:cubicBezTo>
                  <a:pt x="9818336" y="-26322"/>
                  <a:pt x="9938906" y="-121"/>
                  <a:pt x="10218955" y="0"/>
                </a:cubicBezTo>
                <a:cubicBezTo>
                  <a:pt x="10499004" y="121"/>
                  <a:pt x="10697467" y="15326"/>
                  <a:pt x="10900219" y="0"/>
                </a:cubicBezTo>
                <a:cubicBezTo>
                  <a:pt x="10899812" y="8690"/>
                  <a:pt x="10900065" y="14141"/>
                  <a:pt x="10900219" y="18288"/>
                </a:cubicBezTo>
                <a:cubicBezTo>
                  <a:pt x="10543007" y="31201"/>
                  <a:pt x="10472057" y="15684"/>
                  <a:pt x="10109953" y="18288"/>
                </a:cubicBezTo>
                <a:cubicBezTo>
                  <a:pt x="9747849" y="20892"/>
                  <a:pt x="9872856" y="33007"/>
                  <a:pt x="9755696" y="18288"/>
                </a:cubicBezTo>
                <a:cubicBezTo>
                  <a:pt x="9638536" y="3569"/>
                  <a:pt x="9442681" y="6596"/>
                  <a:pt x="9292437" y="18288"/>
                </a:cubicBezTo>
                <a:cubicBezTo>
                  <a:pt x="9142193" y="29980"/>
                  <a:pt x="8817861" y="-11343"/>
                  <a:pt x="8393169" y="18288"/>
                </a:cubicBezTo>
                <a:cubicBezTo>
                  <a:pt x="7968477" y="47919"/>
                  <a:pt x="7919655" y="23228"/>
                  <a:pt x="7711905" y="18288"/>
                </a:cubicBezTo>
                <a:cubicBezTo>
                  <a:pt x="7504155" y="13348"/>
                  <a:pt x="7365667" y="6452"/>
                  <a:pt x="7248646" y="18288"/>
                </a:cubicBezTo>
                <a:cubicBezTo>
                  <a:pt x="7131625" y="30124"/>
                  <a:pt x="6776155" y="2871"/>
                  <a:pt x="6567382" y="18288"/>
                </a:cubicBezTo>
                <a:cubicBezTo>
                  <a:pt x="6358609" y="33705"/>
                  <a:pt x="6372933" y="1091"/>
                  <a:pt x="6213125" y="18288"/>
                </a:cubicBezTo>
                <a:cubicBezTo>
                  <a:pt x="6053317" y="35485"/>
                  <a:pt x="5980913" y="1290"/>
                  <a:pt x="5858868" y="18288"/>
                </a:cubicBezTo>
                <a:cubicBezTo>
                  <a:pt x="5736823" y="35286"/>
                  <a:pt x="5481395" y="5492"/>
                  <a:pt x="5177604" y="18288"/>
                </a:cubicBezTo>
                <a:cubicBezTo>
                  <a:pt x="4873813" y="31084"/>
                  <a:pt x="4854222" y="37160"/>
                  <a:pt x="4714345" y="18288"/>
                </a:cubicBezTo>
                <a:cubicBezTo>
                  <a:pt x="4574468" y="-584"/>
                  <a:pt x="4298550" y="22981"/>
                  <a:pt x="3924079" y="18288"/>
                </a:cubicBezTo>
                <a:cubicBezTo>
                  <a:pt x="3549608" y="13595"/>
                  <a:pt x="3645461" y="-921"/>
                  <a:pt x="3460820" y="18288"/>
                </a:cubicBezTo>
                <a:cubicBezTo>
                  <a:pt x="3276179" y="37497"/>
                  <a:pt x="3004470" y="-15027"/>
                  <a:pt x="2670554" y="18288"/>
                </a:cubicBezTo>
                <a:cubicBezTo>
                  <a:pt x="2336638" y="51603"/>
                  <a:pt x="2425773" y="17517"/>
                  <a:pt x="2316297" y="18288"/>
                </a:cubicBezTo>
                <a:cubicBezTo>
                  <a:pt x="2206821" y="19059"/>
                  <a:pt x="1757890" y="42158"/>
                  <a:pt x="1526031" y="18288"/>
                </a:cubicBezTo>
                <a:cubicBezTo>
                  <a:pt x="1294172" y="-5582"/>
                  <a:pt x="1213137" y="12281"/>
                  <a:pt x="1062771" y="18288"/>
                </a:cubicBezTo>
                <a:cubicBezTo>
                  <a:pt x="912405" y="24295"/>
                  <a:pt x="829444" y="7304"/>
                  <a:pt x="708514" y="18288"/>
                </a:cubicBezTo>
                <a:cubicBezTo>
                  <a:pt x="587584" y="29272"/>
                  <a:pt x="227877" y="37311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1"/>
          </a:solidFill>
          <a:ln w="34925">
            <a:solidFill>
              <a:schemeClr val="accent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14089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 3 столбц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>
            <a:extLst>
              <a:ext uri="{FF2B5EF4-FFF2-40B4-BE49-F238E27FC236}">
                <a16:creationId xmlns:a16="http://schemas.microsoft.com/office/drawing/2014/main" id="{328AE282-8875-4F49-AB21-E1C2BCAEA1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 rtlCol="0"/>
          <a:lstStyle>
            <a:lvl1pPr algn="ctr">
              <a:defRPr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1712EA2-EF8C-4F18-BECF-AD121F72816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49224" y="2578608"/>
            <a:ext cx="3200400" cy="711244"/>
          </a:xfrm>
        </p:spPr>
        <p:txBody>
          <a:bodyPr rtlCol="0" anchor="b">
            <a:normAutofit/>
          </a:bodyPr>
          <a:lstStyle>
            <a:lvl1pPr marL="0" indent="0">
              <a:lnSpc>
                <a:spcPct val="100000"/>
              </a:lnSpc>
              <a:buNone/>
              <a:defRPr sz="41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Подзаголовок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D7B59D4-E93F-40C1-A1A2-F1867830C678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49224" y="3339547"/>
            <a:ext cx="3200400" cy="2900635"/>
          </a:xfrm>
        </p:spPr>
        <p:txBody>
          <a:bodyPr rtlCol="0">
            <a:normAutofit/>
          </a:bodyPr>
          <a:lstStyle>
            <a:lvl1pPr>
              <a:lnSpc>
                <a:spcPct val="90000"/>
              </a:lnSpc>
              <a:defRPr sz="2400"/>
            </a:lvl1pPr>
            <a:lvl2pPr>
              <a:lnSpc>
                <a:spcPct val="90000"/>
              </a:lnSpc>
              <a:defRPr sz="2000"/>
            </a:lvl2pPr>
            <a:lvl3pPr>
              <a:lnSpc>
                <a:spcPct val="90000"/>
              </a:lnSpc>
              <a:defRPr sz="1800"/>
            </a:lvl3pPr>
            <a:lvl4pPr>
              <a:lnSpc>
                <a:spcPct val="90000"/>
              </a:lnSpc>
              <a:defRPr sz="1600"/>
            </a:lvl4pPr>
            <a:lvl5pPr>
              <a:lnSpc>
                <a:spcPct val="90000"/>
              </a:lnSpc>
              <a:defRPr sz="1600"/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6E810616-1C77-42AE-8449-D0B64E2B8475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4498848" y="2578608"/>
            <a:ext cx="3200400" cy="713232"/>
          </a:xfrm>
        </p:spPr>
        <p:txBody>
          <a:bodyPr rtlCol="0" anchor="b">
            <a:normAutofit/>
          </a:bodyPr>
          <a:lstStyle>
            <a:lvl1pPr marL="0" indent="0">
              <a:lnSpc>
                <a:spcPct val="100000"/>
              </a:lnSpc>
              <a:buNone/>
              <a:defRPr sz="41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Подзаголовок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BA74E172-AFE8-48E4-BBB0-CA6D4EC1127C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4498848" y="3339548"/>
            <a:ext cx="3200400" cy="2850940"/>
          </a:xfrm>
        </p:spPr>
        <p:txBody>
          <a:bodyPr rtlCol="0">
            <a:normAutofit/>
          </a:bodyPr>
          <a:lstStyle>
            <a:lvl1pPr>
              <a:lnSpc>
                <a:spcPct val="90000"/>
              </a:lnSpc>
              <a:defRPr sz="2400"/>
            </a:lvl1pPr>
            <a:lvl2pPr>
              <a:lnSpc>
                <a:spcPct val="90000"/>
              </a:lnSpc>
              <a:defRPr sz="2000"/>
            </a:lvl2pPr>
            <a:lvl3pPr>
              <a:lnSpc>
                <a:spcPct val="90000"/>
              </a:lnSpc>
              <a:defRPr sz="1800"/>
            </a:lvl3pPr>
            <a:lvl4pPr>
              <a:lnSpc>
                <a:spcPct val="90000"/>
              </a:lnSpc>
              <a:defRPr sz="1600"/>
            </a:lvl4pPr>
            <a:lvl5pPr>
              <a:lnSpc>
                <a:spcPct val="90000"/>
              </a:lnSpc>
              <a:defRPr sz="1600"/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4C9407CC-270D-4C98-B95C-7AE67D2E19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ru-RU" noProof="0" dirty="0"/>
              <a:t>03.09.20ГГ</a:t>
            </a:r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454070D5-9B7B-47FC-9F75-F6AD960745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Название презентации</a:t>
            </a:r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428EAC17-33BE-4265-8C06-644C2D34FD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C18C1E5-FB55-42F5-BD6D-9CC153FCDBE6}" type="slidenum">
              <a:rPr lang="ru-RU" noProof="0" smtClean="0"/>
              <a:t>‹#›</a:t>
            </a:fld>
            <a:endParaRPr lang="ru-RU" noProof="0" dirty="0"/>
          </a:p>
        </p:txBody>
      </p:sp>
      <p:sp>
        <p:nvSpPr>
          <p:cNvPr id="10" name="Прямоугольник 9" descr="Tag=AccentColor&#10;Flavor=Light&#10;Target=FillAndLine">
            <a:extLst>
              <a:ext uri="{FF2B5EF4-FFF2-40B4-BE49-F238E27FC236}">
                <a16:creationId xmlns:a16="http://schemas.microsoft.com/office/drawing/2014/main" id="{5A11B4AA-D861-4DDC-9A8A-7036C40D909C}"/>
              </a:ext>
            </a:extLst>
          </p:cNvPr>
          <p:cNvSpPr/>
          <p:nvPr userDrawn="1"/>
        </p:nvSpPr>
        <p:spPr>
          <a:xfrm flipV="1">
            <a:off x="648305" y="2067561"/>
            <a:ext cx="10900219" cy="18288"/>
          </a:xfrm>
          <a:custGeom>
            <a:avLst/>
            <a:gdLst>
              <a:gd name="connsiteX0" fmla="*/ 0 w 10900219"/>
              <a:gd name="connsiteY0" fmla="*/ 0 h 18288"/>
              <a:gd name="connsiteX1" fmla="*/ 463259 w 10900219"/>
              <a:gd name="connsiteY1" fmla="*/ 0 h 18288"/>
              <a:gd name="connsiteX2" fmla="*/ 1144523 w 10900219"/>
              <a:gd name="connsiteY2" fmla="*/ 0 h 18288"/>
              <a:gd name="connsiteX3" fmla="*/ 1934789 w 10900219"/>
              <a:gd name="connsiteY3" fmla="*/ 0 h 18288"/>
              <a:gd name="connsiteX4" fmla="*/ 2289046 w 10900219"/>
              <a:gd name="connsiteY4" fmla="*/ 0 h 18288"/>
              <a:gd name="connsiteX5" fmla="*/ 2643303 w 10900219"/>
              <a:gd name="connsiteY5" fmla="*/ 0 h 18288"/>
              <a:gd name="connsiteX6" fmla="*/ 3542571 w 10900219"/>
              <a:gd name="connsiteY6" fmla="*/ 0 h 18288"/>
              <a:gd name="connsiteX7" fmla="*/ 4223835 w 10900219"/>
              <a:gd name="connsiteY7" fmla="*/ 0 h 18288"/>
              <a:gd name="connsiteX8" fmla="*/ 4578092 w 10900219"/>
              <a:gd name="connsiteY8" fmla="*/ 0 h 18288"/>
              <a:gd name="connsiteX9" fmla="*/ 5259356 w 10900219"/>
              <a:gd name="connsiteY9" fmla="*/ 0 h 18288"/>
              <a:gd name="connsiteX10" fmla="*/ 6158624 w 10900219"/>
              <a:gd name="connsiteY10" fmla="*/ 0 h 18288"/>
              <a:gd name="connsiteX11" fmla="*/ 6730885 w 10900219"/>
              <a:gd name="connsiteY11" fmla="*/ 0 h 18288"/>
              <a:gd name="connsiteX12" fmla="*/ 7303147 w 10900219"/>
              <a:gd name="connsiteY12" fmla="*/ 0 h 18288"/>
              <a:gd name="connsiteX13" fmla="*/ 7984410 w 10900219"/>
              <a:gd name="connsiteY13" fmla="*/ 0 h 18288"/>
              <a:gd name="connsiteX14" fmla="*/ 8774676 w 10900219"/>
              <a:gd name="connsiteY14" fmla="*/ 0 h 18288"/>
              <a:gd name="connsiteX15" fmla="*/ 9564942 w 10900219"/>
              <a:gd name="connsiteY15" fmla="*/ 0 h 18288"/>
              <a:gd name="connsiteX16" fmla="*/ 10900219 w 10900219"/>
              <a:gd name="connsiteY16" fmla="*/ 0 h 18288"/>
              <a:gd name="connsiteX17" fmla="*/ 10900219 w 10900219"/>
              <a:gd name="connsiteY17" fmla="*/ 18288 h 18288"/>
              <a:gd name="connsiteX18" fmla="*/ 10436960 w 10900219"/>
              <a:gd name="connsiteY18" fmla="*/ 18288 h 18288"/>
              <a:gd name="connsiteX19" fmla="*/ 9537692 w 10900219"/>
              <a:gd name="connsiteY19" fmla="*/ 18288 h 18288"/>
              <a:gd name="connsiteX20" fmla="*/ 8856428 w 10900219"/>
              <a:gd name="connsiteY20" fmla="*/ 18288 h 18288"/>
              <a:gd name="connsiteX21" fmla="*/ 8502171 w 10900219"/>
              <a:gd name="connsiteY21" fmla="*/ 18288 h 18288"/>
              <a:gd name="connsiteX22" fmla="*/ 7820907 w 10900219"/>
              <a:gd name="connsiteY22" fmla="*/ 18288 h 18288"/>
              <a:gd name="connsiteX23" fmla="*/ 7248646 w 10900219"/>
              <a:gd name="connsiteY23" fmla="*/ 18288 h 18288"/>
              <a:gd name="connsiteX24" fmla="*/ 6676384 w 10900219"/>
              <a:gd name="connsiteY24" fmla="*/ 18288 h 18288"/>
              <a:gd name="connsiteX25" fmla="*/ 6104123 w 10900219"/>
              <a:gd name="connsiteY25" fmla="*/ 18288 h 18288"/>
              <a:gd name="connsiteX26" fmla="*/ 5531861 w 10900219"/>
              <a:gd name="connsiteY26" fmla="*/ 18288 h 18288"/>
              <a:gd name="connsiteX27" fmla="*/ 4741595 w 10900219"/>
              <a:gd name="connsiteY27" fmla="*/ 18288 h 18288"/>
              <a:gd name="connsiteX28" fmla="*/ 4060332 w 10900219"/>
              <a:gd name="connsiteY28" fmla="*/ 18288 h 18288"/>
              <a:gd name="connsiteX29" fmla="*/ 3706074 w 10900219"/>
              <a:gd name="connsiteY29" fmla="*/ 18288 h 18288"/>
              <a:gd name="connsiteX30" fmla="*/ 3133813 w 10900219"/>
              <a:gd name="connsiteY30" fmla="*/ 18288 h 18288"/>
              <a:gd name="connsiteX31" fmla="*/ 2343547 w 10900219"/>
              <a:gd name="connsiteY31" fmla="*/ 18288 h 18288"/>
              <a:gd name="connsiteX32" fmla="*/ 1880288 w 10900219"/>
              <a:gd name="connsiteY32" fmla="*/ 18288 h 18288"/>
              <a:gd name="connsiteX33" fmla="*/ 981020 w 10900219"/>
              <a:gd name="connsiteY33" fmla="*/ 18288 h 18288"/>
              <a:gd name="connsiteX34" fmla="*/ 0 w 10900219"/>
              <a:gd name="connsiteY34" fmla="*/ 18288 h 18288"/>
              <a:gd name="connsiteX35" fmla="*/ 0 w 10900219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900219" h="18288" fill="none" extrusionOk="0">
                <a:moveTo>
                  <a:pt x="0" y="0"/>
                </a:moveTo>
                <a:cubicBezTo>
                  <a:pt x="118469" y="-6619"/>
                  <a:pt x="329397" y="-5525"/>
                  <a:pt x="463259" y="0"/>
                </a:cubicBezTo>
                <a:cubicBezTo>
                  <a:pt x="597121" y="5525"/>
                  <a:pt x="866598" y="4881"/>
                  <a:pt x="1144523" y="0"/>
                </a:cubicBezTo>
                <a:cubicBezTo>
                  <a:pt x="1422448" y="-4881"/>
                  <a:pt x="1761178" y="17159"/>
                  <a:pt x="1934789" y="0"/>
                </a:cubicBezTo>
                <a:cubicBezTo>
                  <a:pt x="2108400" y="-17159"/>
                  <a:pt x="2119134" y="-4032"/>
                  <a:pt x="2289046" y="0"/>
                </a:cubicBezTo>
                <a:cubicBezTo>
                  <a:pt x="2458958" y="4032"/>
                  <a:pt x="2472610" y="15385"/>
                  <a:pt x="2643303" y="0"/>
                </a:cubicBezTo>
                <a:cubicBezTo>
                  <a:pt x="2813996" y="-15385"/>
                  <a:pt x="3334189" y="-21234"/>
                  <a:pt x="3542571" y="0"/>
                </a:cubicBezTo>
                <a:cubicBezTo>
                  <a:pt x="3750953" y="21234"/>
                  <a:pt x="3991639" y="13212"/>
                  <a:pt x="4223835" y="0"/>
                </a:cubicBezTo>
                <a:cubicBezTo>
                  <a:pt x="4456031" y="-13212"/>
                  <a:pt x="4466914" y="13318"/>
                  <a:pt x="4578092" y="0"/>
                </a:cubicBezTo>
                <a:cubicBezTo>
                  <a:pt x="4689270" y="-13318"/>
                  <a:pt x="5120635" y="31363"/>
                  <a:pt x="5259356" y="0"/>
                </a:cubicBezTo>
                <a:cubicBezTo>
                  <a:pt x="5398077" y="-31363"/>
                  <a:pt x="5954119" y="-7091"/>
                  <a:pt x="6158624" y="0"/>
                </a:cubicBezTo>
                <a:cubicBezTo>
                  <a:pt x="6363129" y="7091"/>
                  <a:pt x="6535071" y="-8480"/>
                  <a:pt x="6730885" y="0"/>
                </a:cubicBezTo>
                <a:cubicBezTo>
                  <a:pt x="6926699" y="8480"/>
                  <a:pt x="7091018" y="19194"/>
                  <a:pt x="7303147" y="0"/>
                </a:cubicBezTo>
                <a:cubicBezTo>
                  <a:pt x="7515276" y="-19194"/>
                  <a:pt x="7840361" y="30755"/>
                  <a:pt x="7984410" y="0"/>
                </a:cubicBezTo>
                <a:cubicBezTo>
                  <a:pt x="8128459" y="-30755"/>
                  <a:pt x="8498590" y="39460"/>
                  <a:pt x="8774676" y="0"/>
                </a:cubicBezTo>
                <a:cubicBezTo>
                  <a:pt x="9050762" y="-39460"/>
                  <a:pt x="9204381" y="36508"/>
                  <a:pt x="9564942" y="0"/>
                </a:cubicBezTo>
                <a:cubicBezTo>
                  <a:pt x="9925503" y="-36508"/>
                  <a:pt x="10235542" y="59225"/>
                  <a:pt x="10900219" y="0"/>
                </a:cubicBezTo>
                <a:cubicBezTo>
                  <a:pt x="10900865" y="4451"/>
                  <a:pt x="10900709" y="9226"/>
                  <a:pt x="10900219" y="18288"/>
                </a:cubicBezTo>
                <a:cubicBezTo>
                  <a:pt x="10675942" y="21751"/>
                  <a:pt x="10609372" y="26977"/>
                  <a:pt x="10436960" y="18288"/>
                </a:cubicBezTo>
                <a:cubicBezTo>
                  <a:pt x="10264548" y="9599"/>
                  <a:pt x="9961150" y="-11074"/>
                  <a:pt x="9537692" y="18288"/>
                </a:cubicBezTo>
                <a:cubicBezTo>
                  <a:pt x="9114234" y="47650"/>
                  <a:pt x="9087386" y="35169"/>
                  <a:pt x="8856428" y="18288"/>
                </a:cubicBezTo>
                <a:cubicBezTo>
                  <a:pt x="8625470" y="1407"/>
                  <a:pt x="8634361" y="13786"/>
                  <a:pt x="8502171" y="18288"/>
                </a:cubicBezTo>
                <a:cubicBezTo>
                  <a:pt x="8369981" y="22790"/>
                  <a:pt x="8132296" y="22561"/>
                  <a:pt x="7820907" y="18288"/>
                </a:cubicBezTo>
                <a:cubicBezTo>
                  <a:pt x="7509518" y="14015"/>
                  <a:pt x="7432447" y="29431"/>
                  <a:pt x="7248646" y="18288"/>
                </a:cubicBezTo>
                <a:cubicBezTo>
                  <a:pt x="7064845" y="7145"/>
                  <a:pt x="6954380" y="2746"/>
                  <a:pt x="6676384" y="18288"/>
                </a:cubicBezTo>
                <a:cubicBezTo>
                  <a:pt x="6398388" y="33830"/>
                  <a:pt x="6292480" y="-4579"/>
                  <a:pt x="6104123" y="18288"/>
                </a:cubicBezTo>
                <a:cubicBezTo>
                  <a:pt x="5915766" y="41155"/>
                  <a:pt x="5703359" y="-8437"/>
                  <a:pt x="5531861" y="18288"/>
                </a:cubicBezTo>
                <a:cubicBezTo>
                  <a:pt x="5360363" y="45013"/>
                  <a:pt x="5056784" y="-12121"/>
                  <a:pt x="4741595" y="18288"/>
                </a:cubicBezTo>
                <a:cubicBezTo>
                  <a:pt x="4426406" y="48697"/>
                  <a:pt x="4364529" y="-10910"/>
                  <a:pt x="4060332" y="18288"/>
                </a:cubicBezTo>
                <a:cubicBezTo>
                  <a:pt x="3756135" y="47486"/>
                  <a:pt x="3816049" y="13364"/>
                  <a:pt x="3706074" y="18288"/>
                </a:cubicBezTo>
                <a:cubicBezTo>
                  <a:pt x="3596099" y="23212"/>
                  <a:pt x="3382238" y="37686"/>
                  <a:pt x="3133813" y="18288"/>
                </a:cubicBezTo>
                <a:cubicBezTo>
                  <a:pt x="2885388" y="-1110"/>
                  <a:pt x="2523125" y="15465"/>
                  <a:pt x="2343547" y="18288"/>
                </a:cubicBezTo>
                <a:cubicBezTo>
                  <a:pt x="2163969" y="21111"/>
                  <a:pt x="1985160" y="33196"/>
                  <a:pt x="1880288" y="18288"/>
                </a:cubicBezTo>
                <a:cubicBezTo>
                  <a:pt x="1775416" y="3380"/>
                  <a:pt x="1261751" y="-9914"/>
                  <a:pt x="981020" y="18288"/>
                </a:cubicBezTo>
                <a:cubicBezTo>
                  <a:pt x="700289" y="46490"/>
                  <a:pt x="314212" y="-15659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900219" h="18288" stroke="0" extrusionOk="0">
                <a:moveTo>
                  <a:pt x="0" y="0"/>
                </a:moveTo>
                <a:cubicBezTo>
                  <a:pt x="269624" y="3698"/>
                  <a:pt x="383061" y="-5818"/>
                  <a:pt x="572261" y="0"/>
                </a:cubicBezTo>
                <a:cubicBezTo>
                  <a:pt x="761461" y="5818"/>
                  <a:pt x="826360" y="-1890"/>
                  <a:pt x="926519" y="0"/>
                </a:cubicBezTo>
                <a:cubicBezTo>
                  <a:pt x="1026678" y="1890"/>
                  <a:pt x="1621671" y="-1096"/>
                  <a:pt x="1825787" y="0"/>
                </a:cubicBezTo>
                <a:cubicBezTo>
                  <a:pt x="2029903" y="1096"/>
                  <a:pt x="2212612" y="17145"/>
                  <a:pt x="2398048" y="0"/>
                </a:cubicBezTo>
                <a:cubicBezTo>
                  <a:pt x="2583484" y="-17145"/>
                  <a:pt x="2739759" y="-14168"/>
                  <a:pt x="2970310" y="0"/>
                </a:cubicBezTo>
                <a:cubicBezTo>
                  <a:pt x="3200861" y="14168"/>
                  <a:pt x="3502691" y="33180"/>
                  <a:pt x="3869578" y="0"/>
                </a:cubicBezTo>
                <a:cubicBezTo>
                  <a:pt x="4236465" y="-33180"/>
                  <a:pt x="4122134" y="-10470"/>
                  <a:pt x="4332837" y="0"/>
                </a:cubicBezTo>
                <a:cubicBezTo>
                  <a:pt x="4543540" y="10470"/>
                  <a:pt x="4834652" y="3572"/>
                  <a:pt x="5232105" y="0"/>
                </a:cubicBezTo>
                <a:cubicBezTo>
                  <a:pt x="5629558" y="-3572"/>
                  <a:pt x="5773178" y="-6604"/>
                  <a:pt x="6131373" y="0"/>
                </a:cubicBezTo>
                <a:cubicBezTo>
                  <a:pt x="6489568" y="6604"/>
                  <a:pt x="6621532" y="18870"/>
                  <a:pt x="6812637" y="0"/>
                </a:cubicBezTo>
                <a:cubicBezTo>
                  <a:pt x="7003742" y="-18870"/>
                  <a:pt x="7311146" y="18959"/>
                  <a:pt x="7711905" y="0"/>
                </a:cubicBezTo>
                <a:cubicBezTo>
                  <a:pt x="8112664" y="-18959"/>
                  <a:pt x="8080793" y="-24744"/>
                  <a:pt x="8284166" y="0"/>
                </a:cubicBezTo>
                <a:cubicBezTo>
                  <a:pt x="8487539" y="24744"/>
                  <a:pt x="8615041" y="-1627"/>
                  <a:pt x="8856428" y="0"/>
                </a:cubicBezTo>
                <a:cubicBezTo>
                  <a:pt x="9097815" y="1627"/>
                  <a:pt x="9475052" y="26322"/>
                  <a:pt x="9646694" y="0"/>
                </a:cubicBezTo>
                <a:cubicBezTo>
                  <a:pt x="9818336" y="-26322"/>
                  <a:pt x="9938906" y="-121"/>
                  <a:pt x="10218955" y="0"/>
                </a:cubicBezTo>
                <a:cubicBezTo>
                  <a:pt x="10499004" y="121"/>
                  <a:pt x="10697467" y="15326"/>
                  <a:pt x="10900219" y="0"/>
                </a:cubicBezTo>
                <a:cubicBezTo>
                  <a:pt x="10899812" y="8690"/>
                  <a:pt x="10900065" y="14141"/>
                  <a:pt x="10900219" y="18288"/>
                </a:cubicBezTo>
                <a:cubicBezTo>
                  <a:pt x="10543007" y="31201"/>
                  <a:pt x="10472057" y="15684"/>
                  <a:pt x="10109953" y="18288"/>
                </a:cubicBezTo>
                <a:cubicBezTo>
                  <a:pt x="9747849" y="20892"/>
                  <a:pt x="9872856" y="33007"/>
                  <a:pt x="9755696" y="18288"/>
                </a:cubicBezTo>
                <a:cubicBezTo>
                  <a:pt x="9638536" y="3569"/>
                  <a:pt x="9442681" y="6596"/>
                  <a:pt x="9292437" y="18288"/>
                </a:cubicBezTo>
                <a:cubicBezTo>
                  <a:pt x="9142193" y="29980"/>
                  <a:pt x="8817861" y="-11343"/>
                  <a:pt x="8393169" y="18288"/>
                </a:cubicBezTo>
                <a:cubicBezTo>
                  <a:pt x="7968477" y="47919"/>
                  <a:pt x="7919655" y="23228"/>
                  <a:pt x="7711905" y="18288"/>
                </a:cubicBezTo>
                <a:cubicBezTo>
                  <a:pt x="7504155" y="13348"/>
                  <a:pt x="7365667" y="6452"/>
                  <a:pt x="7248646" y="18288"/>
                </a:cubicBezTo>
                <a:cubicBezTo>
                  <a:pt x="7131625" y="30124"/>
                  <a:pt x="6776155" y="2871"/>
                  <a:pt x="6567382" y="18288"/>
                </a:cubicBezTo>
                <a:cubicBezTo>
                  <a:pt x="6358609" y="33705"/>
                  <a:pt x="6372933" y="1091"/>
                  <a:pt x="6213125" y="18288"/>
                </a:cubicBezTo>
                <a:cubicBezTo>
                  <a:pt x="6053317" y="35485"/>
                  <a:pt x="5980913" y="1290"/>
                  <a:pt x="5858868" y="18288"/>
                </a:cubicBezTo>
                <a:cubicBezTo>
                  <a:pt x="5736823" y="35286"/>
                  <a:pt x="5481395" y="5492"/>
                  <a:pt x="5177604" y="18288"/>
                </a:cubicBezTo>
                <a:cubicBezTo>
                  <a:pt x="4873813" y="31084"/>
                  <a:pt x="4854222" y="37160"/>
                  <a:pt x="4714345" y="18288"/>
                </a:cubicBezTo>
                <a:cubicBezTo>
                  <a:pt x="4574468" y="-584"/>
                  <a:pt x="4298550" y="22981"/>
                  <a:pt x="3924079" y="18288"/>
                </a:cubicBezTo>
                <a:cubicBezTo>
                  <a:pt x="3549608" y="13595"/>
                  <a:pt x="3645461" y="-921"/>
                  <a:pt x="3460820" y="18288"/>
                </a:cubicBezTo>
                <a:cubicBezTo>
                  <a:pt x="3276179" y="37497"/>
                  <a:pt x="3004470" y="-15027"/>
                  <a:pt x="2670554" y="18288"/>
                </a:cubicBezTo>
                <a:cubicBezTo>
                  <a:pt x="2336638" y="51603"/>
                  <a:pt x="2425773" y="17517"/>
                  <a:pt x="2316297" y="18288"/>
                </a:cubicBezTo>
                <a:cubicBezTo>
                  <a:pt x="2206821" y="19059"/>
                  <a:pt x="1757890" y="42158"/>
                  <a:pt x="1526031" y="18288"/>
                </a:cubicBezTo>
                <a:cubicBezTo>
                  <a:pt x="1294172" y="-5582"/>
                  <a:pt x="1213137" y="12281"/>
                  <a:pt x="1062771" y="18288"/>
                </a:cubicBezTo>
                <a:cubicBezTo>
                  <a:pt x="912405" y="24295"/>
                  <a:pt x="829444" y="7304"/>
                  <a:pt x="708514" y="18288"/>
                </a:cubicBezTo>
                <a:cubicBezTo>
                  <a:pt x="587584" y="29272"/>
                  <a:pt x="227877" y="37311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1"/>
          </a:solidFill>
          <a:ln w="34925">
            <a:solidFill>
              <a:schemeClr val="accent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>
              <a:latin typeface="Calibri" panose="020F0502020204030204" pitchFamily="34" charset="0"/>
            </a:endParaRPr>
          </a:p>
        </p:txBody>
      </p:sp>
      <p:sp>
        <p:nvSpPr>
          <p:cNvPr id="11" name="Текст 4">
            <a:extLst>
              <a:ext uri="{FF2B5EF4-FFF2-40B4-BE49-F238E27FC236}">
                <a16:creationId xmlns:a16="http://schemas.microsoft.com/office/drawing/2014/main" id="{42AA5FD4-D71A-436D-B50A-847980623CF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39328" y="2578608"/>
            <a:ext cx="3200400" cy="713232"/>
          </a:xfrm>
        </p:spPr>
        <p:txBody>
          <a:bodyPr rtlCol="0" anchor="b">
            <a:normAutofit/>
          </a:bodyPr>
          <a:lstStyle>
            <a:lvl1pPr marL="0" indent="0">
              <a:lnSpc>
                <a:spcPct val="100000"/>
              </a:lnSpc>
              <a:buNone/>
              <a:defRPr sz="41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Подзаголовок</a:t>
            </a:r>
          </a:p>
        </p:txBody>
      </p:sp>
      <p:sp>
        <p:nvSpPr>
          <p:cNvPr id="12" name="Объект 5">
            <a:extLst>
              <a:ext uri="{FF2B5EF4-FFF2-40B4-BE49-F238E27FC236}">
                <a16:creationId xmlns:a16="http://schemas.microsoft.com/office/drawing/2014/main" id="{498877DB-362B-4B53-84A8-D53090240FDB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8339328" y="3339548"/>
            <a:ext cx="3200400" cy="2850940"/>
          </a:xfrm>
        </p:spPr>
        <p:txBody>
          <a:bodyPr rtlCol="0">
            <a:normAutofit/>
          </a:bodyPr>
          <a:lstStyle>
            <a:lvl1pPr>
              <a:lnSpc>
                <a:spcPct val="90000"/>
              </a:lnSpc>
              <a:defRPr sz="2400"/>
            </a:lvl1pPr>
            <a:lvl2pPr>
              <a:lnSpc>
                <a:spcPct val="90000"/>
              </a:lnSpc>
              <a:defRPr sz="2000"/>
            </a:lvl2pPr>
            <a:lvl3pPr>
              <a:lnSpc>
                <a:spcPct val="90000"/>
              </a:lnSpc>
              <a:defRPr sz="1800"/>
            </a:lvl3pPr>
            <a:lvl4pPr>
              <a:lnSpc>
                <a:spcPct val="90000"/>
              </a:lnSpc>
              <a:defRPr sz="1600"/>
            </a:lvl4pPr>
            <a:lvl5pPr>
              <a:lnSpc>
                <a:spcPct val="90000"/>
              </a:lnSpc>
              <a:defRPr sz="1600"/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4207597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 с 4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Рисунок 25">
            <a:extLst>
              <a:ext uri="{FF2B5EF4-FFF2-40B4-BE49-F238E27FC236}">
                <a16:creationId xmlns:a16="http://schemas.microsoft.com/office/drawing/2014/main" id="{95429EAB-EC88-4283-9CAC-5C4336D6876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263901" y="-1"/>
            <a:ext cx="3928091" cy="4143506"/>
          </a:xfrm>
          <a:custGeom>
            <a:avLst/>
            <a:gdLst>
              <a:gd name="connsiteX0" fmla="*/ 23605 w 3928091"/>
              <a:gd name="connsiteY0" fmla="*/ 0 h 4143506"/>
              <a:gd name="connsiteX1" fmla="*/ 3928091 w 3928091"/>
              <a:gd name="connsiteY1" fmla="*/ 0 h 4143506"/>
              <a:gd name="connsiteX2" fmla="*/ 3928091 w 3928091"/>
              <a:gd name="connsiteY2" fmla="*/ 4125656 h 4143506"/>
              <a:gd name="connsiteX3" fmla="*/ 3780617 w 3928091"/>
              <a:gd name="connsiteY3" fmla="*/ 4131078 h 4143506"/>
              <a:gd name="connsiteX4" fmla="*/ 3281801 w 3928091"/>
              <a:gd name="connsiteY4" fmla="*/ 4125634 h 4143506"/>
              <a:gd name="connsiteX5" fmla="*/ 2622887 w 3928091"/>
              <a:gd name="connsiteY5" fmla="*/ 4130456 h 4143506"/>
              <a:gd name="connsiteX6" fmla="*/ 2169916 w 3928091"/>
              <a:gd name="connsiteY6" fmla="*/ 4111570 h 4143506"/>
              <a:gd name="connsiteX7" fmla="*/ 1705097 w 3928091"/>
              <a:gd name="connsiteY7" fmla="*/ 4140234 h 4143506"/>
              <a:gd name="connsiteX8" fmla="*/ 1364801 w 3928091"/>
              <a:gd name="connsiteY8" fmla="*/ 4124429 h 4143506"/>
              <a:gd name="connsiteX9" fmla="*/ 1123316 w 3928091"/>
              <a:gd name="connsiteY9" fmla="*/ 4121750 h 4143506"/>
              <a:gd name="connsiteX10" fmla="*/ 688243 w 3928091"/>
              <a:gd name="connsiteY10" fmla="*/ 4130323 h 4143506"/>
              <a:gd name="connsiteX11" fmla="*/ 298918 w 3928091"/>
              <a:gd name="connsiteY11" fmla="*/ 4118266 h 4143506"/>
              <a:gd name="connsiteX12" fmla="*/ 105785 w 3928091"/>
              <a:gd name="connsiteY12" fmla="*/ 4130037 h 4143506"/>
              <a:gd name="connsiteX13" fmla="*/ 15503 w 3928091"/>
              <a:gd name="connsiteY13" fmla="*/ 4130462 h 4143506"/>
              <a:gd name="connsiteX14" fmla="*/ 14458 w 3928091"/>
              <a:gd name="connsiteY14" fmla="*/ 4122289 h 4143506"/>
              <a:gd name="connsiteX15" fmla="*/ 346 w 3928091"/>
              <a:gd name="connsiteY15" fmla="*/ 3882149 h 4143506"/>
              <a:gd name="connsiteX16" fmla="*/ 27583 w 3928091"/>
              <a:gd name="connsiteY16" fmla="*/ 3294816 h 4143506"/>
              <a:gd name="connsiteX17" fmla="*/ 21797 w 3928091"/>
              <a:gd name="connsiteY17" fmla="*/ 3078932 h 4143506"/>
              <a:gd name="connsiteX18" fmla="*/ 30264 w 3928091"/>
              <a:gd name="connsiteY18" fmla="*/ 2835999 h 4143506"/>
              <a:gd name="connsiteX19" fmla="*/ 33510 w 3928091"/>
              <a:gd name="connsiteY19" fmla="*/ 2550270 h 4143506"/>
              <a:gd name="connsiteX20" fmla="*/ 9096 w 3928091"/>
              <a:gd name="connsiteY20" fmla="*/ 1764959 h 4143506"/>
              <a:gd name="connsiteX21" fmla="*/ 30406 w 3928091"/>
              <a:gd name="connsiteY21" fmla="*/ 1598729 h 4143506"/>
              <a:gd name="connsiteX22" fmla="*/ 20244 w 3928091"/>
              <a:gd name="connsiteY22" fmla="*/ 1114767 h 4143506"/>
              <a:gd name="connsiteX23" fmla="*/ 26736 w 3928091"/>
              <a:gd name="connsiteY23" fmla="*/ 579120 h 4143506"/>
              <a:gd name="connsiteX24" fmla="*/ 38237 w 3928091"/>
              <a:gd name="connsiteY24" fmla="*/ 288533 h 4143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928091" h="4143506">
                <a:moveTo>
                  <a:pt x="23605" y="0"/>
                </a:moveTo>
                <a:lnTo>
                  <a:pt x="3928091" y="0"/>
                </a:lnTo>
                <a:lnTo>
                  <a:pt x="3928091" y="4125656"/>
                </a:lnTo>
                <a:lnTo>
                  <a:pt x="3780617" y="4131078"/>
                </a:lnTo>
                <a:cubicBezTo>
                  <a:pt x="3614346" y="4131561"/>
                  <a:pt x="3448073" y="4118803"/>
                  <a:pt x="3281801" y="4125634"/>
                </a:cubicBezTo>
                <a:cubicBezTo>
                  <a:pt x="3062120" y="4134609"/>
                  <a:pt x="2842441" y="4144923"/>
                  <a:pt x="2622887" y="4130456"/>
                </a:cubicBezTo>
                <a:cubicBezTo>
                  <a:pt x="2472401" y="4120545"/>
                  <a:pt x="2321159" y="4107551"/>
                  <a:pt x="2169916" y="4111570"/>
                </a:cubicBezTo>
                <a:cubicBezTo>
                  <a:pt x="2014640" y="4115856"/>
                  <a:pt x="1859994" y="4129920"/>
                  <a:pt x="1705097" y="4140234"/>
                </a:cubicBezTo>
                <a:cubicBezTo>
                  <a:pt x="1591463" y="4147694"/>
                  <a:pt x="1477389" y="4142391"/>
                  <a:pt x="1364801" y="4124429"/>
                </a:cubicBezTo>
                <a:cubicBezTo>
                  <a:pt x="1284516" y="4111703"/>
                  <a:pt x="1203727" y="4117195"/>
                  <a:pt x="1123316" y="4121750"/>
                </a:cubicBezTo>
                <a:cubicBezTo>
                  <a:pt x="978124" y="4130323"/>
                  <a:pt x="833434" y="4143717"/>
                  <a:pt x="688243" y="4130323"/>
                </a:cubicBezTo>
                <a:cubicBezTo>
                  <a:pt x="558551" y="4118266"/>
                  <a:pt x="427601" y="4108489"/>
                  <a:pt x="298918" y="4118266"/>
                </a:cubicBezTo>
                <a:cubicBezTo>
                  <a:pt x="234577" y="4123155"/>
                  <a:pt x="170204" y="4128045"/>
                  <a:pt x="105785" y="4130037"/>
                </a:cubicBezTo>
                <a:lnTo>
                  <a:pt x="15503" y="4130462"/>
                </a:lnTo>
                <a:lnTo>
                  <a:pt x="14458" y="4122289"/>
                </a:lnTo>
                <a:cubicBezTo>
                  <a:pt x="3338" y="4042653"/>
                  <a:pt x="-1375" y="3962394"/>
                  <a:pt x="346" y="3882149"/>
                </a:cubicBezTo>
                <a:cubicBezTo>
                  <a:pt x="205" y="3686075"/>
                  <a:pt x="9942" y="3490383"/>
                  <a:pt x="27583" y="3294816"/>
                </a:cubicBezTo>
                <a:cubicBezTo>
                  <a:pt x="31859" y="3222826"/>
                  <a:pt x="29926" y="3150656"/>
                  <a:pt x="21797" y="3078932"/>
                </a:cubicBezTo>
                <a:cubicBezTo>
                  <a:pt x="13668" y="2997950"/>
                  <a:pt x="16505" y="2916372"/>
                  <a:pt x="30264" y="2835999"/>
                </a:cubicBezTo>
                <a:cubicBezTo>
                  <a:pt x="47622" y="2740756"/>
                  <a:pt x="39860" y="2645513"/>
                  <a:pt x="33510" y="2550270"/>
                </a:cubicBezTo>
                <a:cubicBezTo>
                  <a:pt x="16152" y="2288796"/>
                  <a:pt x="-5017" y="2027322"/>
                  <a:pt x="9096" y="1764959"/>
                </a:cubicBezTo>
                <a:cubicBezTo>
                  <a:pt x="12060" y="1708956"/>
                  <a:pt x="25042" y="1654350"/>
                  <a:pt x="30406" y="1598729"/>
                </a:cubicBezTo>
                <a:cubicBezTo>
                  <a:pt x="46071" y="1437069"/>
                  <a:pt x="27723" y="1276045"/>
                  <a:pt x="20244" y="1114767"/>
                </a:cubicBezTo>
                <a:cubicBezTo>
                  <a:pt x="9491" y="936281"/>
                  <a:pt x="11664" y="757351"/>
                  <a:pt x="26736" y="579120"/>
                </a:cubicBezTo>
                <a:cubicBezTo>
                  <a:pt x="36191" y="482353"/>
                  <a:pt x="39402" y="385459"/>
                  <a:pt x="38237" y="288533"/>
                </a:cubicBezTo>
                <a:close/>
              </a:path>
            </a:pathLst>
          </a:custGeom>
        </p:spPr>
        <p:txBody>
          <a:bodyPr wrap="square" rtlCol="0" anchor="ctr">
            <a:noAutofit/>
          </a:bodyPr>
          <a:lstStyle>
            <a:lvl1pPr algn="ctr">
              <a:buNone/>
              <a:defRPr sz="2400"/>
            </a:lvl1pPr>
          </a:lstStyle>
          <a:p>
            <a:pPr rtl="0"/>
            <a:r>
              <a:rPr lang="ru-RU" noProof="0" dirty="0"/>
              <a:t>Вставка рисунка</a:t>
            </a:r>
          </a:p>
        </p:txBody>
      </p:sp>
      <p:sp>
        <p:nvSpPr>
          <p:cNvPr id="25" name="Рисунок 24">
            <a:extLst>
              <a:ext uri="{FF2B5EF4-FFF2-40B4-BE49-F238E27FC236}">
                <a16:creationId xmlns:a16="http://schemas.microsoft.com/office/drawing/2014/main" id="{95853130-EDA3-41D2-A3D5-E39613A79C8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281029" y="4328340"/>
            <a:ext cx="3910962" cy="2529660"/>
          </a:xfrm>
          <a:custGeom>
            <a:avLst/>
            <a:gdLst>
              <a:gd name="connsiteX0" fmla="*/ 842684 w 3910962"/>
              <a:gd name="connsiteY0" fmla="*/ 662 h 2529660"/>
              <a:gd name="connsiteX1" fmla="*/ 1140350 w 3910962"/>
              <a:gd name="connsiteY1" fmla="*/ 3173 h 2529660"/>
              <a:gd name="connsiteX2" fmla="*/ 1350451 w 3910962"/>
              <a:gd name="connsiteY2" fmla="*/ 29025 h 2529660"/>
              <a:gd name="connsiteX3" fmla="*/ 1903495 w 3910962"/>
              <a:gd name="connsiteY3" fmla="*/ 18310 h 2529660"/>
              <a:gd name="connsiteX4" fmla="*/ 2649374 w 3910962"/>
              <a:gd name="connsiteY4" fmla="*/ 22730 h 2529660"/>
              <a:gd name="connsiteX5" fmla="*/ 3310304 w 3910962"/>
              <a:gd name="connsiteY5" fmla="*/ 10808 h 2529660"/>
              <a:gd name="connsiteX6" fmla="*/ 3684881 w 3910962"/>
              <a:gd name="connsiteY6" fmla="*/ 10808 h 2529660"/>
              <a:gd name="connsiteX7" fmla="*/ 3887420 w 3910962"/>
              <a:gd name="connsiteY7" fmla="*/ 15630 h 2529660"/>
              <a:gd name="connsiteX8" fmla="*/ 3910962 w 3910962"/>
              <a:gd name="connsiteY8" fmla="*/ 11105 h 2529660"/>
              <a:gd name="connsiteX9" fmla="*/ 3910962 w 3910962"/>
              <a:gd name="connsiteY9" fmla="*/ 2529660 h 2529660"/>
              <a:gd name="connsiteX10" fmla="*/ 6242 w 3910962"/>
              <a:gd name="connsiteY10" fmla="*/ 2529660 h 2529660"/>
              <a:gd name="connsiteX11" fmla="*/ 25280 w 3910962"/>
              <a:gd name="connsiteY11" fmla="*/ 2158134 h 2529660"/>
              <a:gd name="connsiteX12" fmla="*/ 11167 w 3910962"/>
              <a:gd name="connsiteY12" fmla="*/ 1427303 h 2529660"/>
              <a:gd name="connsiteX13" fmla="*/ 3970 w 3910962"/>
              <a:gd name="connsiteY13" fmla="*/ 934453 h 2529660"/>
              <a:gd name="connsiteX14" fmla="*/ 5805 w 3910962"/>
              <a:gd name="connsiteY14" fmla="*/ 380010 h 2529660"/>
              <a:gd name="connsiteX15" fmla="*/ 18506 w 3910962"/>
              <a:gd name="connsiteY15" fmla="*/ 139744 h 2529660"/>
              <a:gd name="connsiteX16" fmla="*/ 19072 w 3910962"/>
              <a:gd name="connsiteY16" fmla="*/ 23791 h 2529660"/>
              <a:gd name="connsiteX17" fmla="*/ 67093 w 3910962"/>
              <a:gd name="connsiteY17" fmla="*/ 27133 h 2529660"/>
              <a:gd name="connsiteX18" fmla="*/ 545085 w 3910962"/>
              <a:gd name="connsiteY18" fmla="*/ 11612 h 2529660"/>
              <a:gd name="connsiteX19" fmla="*/ 842684 w 3910962"/>
              <a:gd name="connsiteY19" fmla="*/ 662 h 2529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3910962" h="2529660">
                <a:moveTo>
                  <a:pt x="842684" y="662"/>
                </a:moveTo>
                <a:cubicBezTo>
                  <a:pt x="941895" y="-744"/>
                  <a:pt x="1041116" y="93"/>
                  <a:pt x="1140350" y="3173"/>
                </a:cubicBezTo>
                <a:cubicBezTo>
                  <a:pt x="1210804" y="5316"/>
                  <a:pt x="1279746" y="24605"/>
                  <a:pt x="1350451" y="29025"/>
                </a:cubicBezTo>
                <a:cubicBezTo>
                  <a:pt x="1535093" y="40276"/>
                  <a:pt x="1719483" y="30901"/>
                  <a:pt x="1903495" y="18310"/>
                </a:cubicBezTo>
                <a:cubicBezTo>
                  <a:pt x="2151898" y="628"/>
                  <a:pt x="2401172" y="2101"/>
                  <a:pt x="2649374" y="22730"/>
                </a:cubicBezTo>
                <a:cubicBezTo>
                  <a:pt x="2869445" y="43947"/>
                  <a:pt x="3091027" y="39942"/>
                  <a:pt x="3310304" y="10808"/>
                </a:cubicBezTo>
                <a:cubicBezTo>
                  <a:pt x="3434575" y="-7007"/>
                  <a:pt x="3559980" y="9067"/>
                  <a:pt x="3684881" y="10808"/>
                </a:cubicBezTo>
                <a:cubicBezTo>
                  <a:pt x="3752435" y="11746"/>
                  <a:pt x="3819992" y="12684"/>
                  <a:pt x="3887420" y="15630"/>
                </a:cubicBezTo>
                <a:lnTo>
                  <a:pt x="3910962" y="11105"/>
                </a:lnTo>
                <a:lnTo>
                  <a:pt x="3910962" y="2529660"/>
                </a:lnTo>
                <a:lnTo>
                  <a:pt x="6242" y="2529660"/>
                </a:lnTo>
                <a:lnTo>
                  <a:pt x="25280" y="2158134"/>
                </a:lnTo>
                <a:cubicBezTo>
                  <a:pt x="28243" y="1914439"/>
                  <a:pt x="36288" y="1670236"/>
                  <a:pt x="11167" y="1427303"/>
                </a:cubicBezTo>
                <a:cubicBezTo>
                  <a:pt x="-5908" y="1262723"/>
                  <a:pt x="865" y="1098905"/>
                  <a:pt x="3970" y="934453"/>
                </a:cubicBezTo>
                <a:cubicBezTo>
                  <a:pt x="7498" y="749680"/>
                  <a:pt x="5805" y="564783"/>
                  <a:pt x="5805" y="380010"/>
                </a:cubicBezTo>
                <a:cubicBezTo>
                  <a:pt x="5522" y="299625"/>
                  <a:pt x="10321" y="219748"/>
                  <a:pt x="18506" y="139744"/>
                </a:cubicBezTo>
                <a:lnTo>
                  <a:pt x="19072" y="23791"/>
                </a:lnTo>
                <a:lnTo>
                  <a:pt x="67093" y="27133"/>
                </a:lnTo>
                <a:cubicBezTo>
                  <a:pt x="226530" y="32207"/>
                  <a:pt x="385807" y="21156"/>
                  <a:pt x="545085" y="11612"/>
                </a:cubicBezTo>
                <a:cubicBezTo>
                  <a:pt x="644275" y="5719"/>
                  <a:pt x="743474" y="2069"/>
                  <a:pt x="842684" y="662"/>
                </a:cubicBezTo>
                <a:close/>
              </a:path>
            </a:pathLst>
          </a:custGeom>
        </p:spPr>
        <p:txBody>
          <a:bodyPr wrap="square" rtlCol="0" anchor="ctr">
            <a:noAutofit/>
          </a:bodyPr>
          <a:lstStyle>
            <a:lvl1pPr algn="ctr">
              <a:buNone/>
              <a:defRPr sz="2400"/>
            </a:lvl1pPr>
          </a:lstStyle>
          <a:p>
            <a:pPr rtl="0"/>
            <a:r>
              <a:rPr lang="ru-RU" noProof="0" dirty="0"/>
              <a:t>Вставка рисунка</a:t>
            </a:r>
          </a:p>
        </p:txBody>
      </p:sp>
      <p:sp>
        <p:nvSpPr>
          <p:cNvPr id="24" name="Рисунок 23">
            <a:extLst>
              <a:ext uri="{FF2B5EF4-FFF2-40B4-BE49-F238E27FC236}">
                <a16:creationId xmlns:a16="http://schemas.microsoft.com/office/drawing/2014/main" id="{3A9F270A-23C2-4A09-BC7C-5CB160B890C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021992" y="3792430"/>
            <a:ext cx="3041329" cy="3065569"/>
          </a:xfrm>
          <a:custGeom>
            <a:avLst/>
            <a:gdLst>
              <a:gd name="connsiteX0" fmla="*/ 2750933 w 3041329"/>
              <a:gd name="connsiteY0" fmla="*/ 0 h 3065569"/>
              <a:gd name="connsiteX1" fmla="*/ 3041329 w 3041329"/>
              <a:gd name="connsiteY1" fmla="*/ 10946 h 3065569"/>
              <a:gd name="connsiteX2" fmla="*/ 3041329 w 3041329"/>
              <a:gd name="connsiteY2" fmla="*/ 175882 h 3065569"/>
              <a:gd name="connsiteX3" fmla="*/ 3034394 w 3041329"/>
              <a:gd name="connsiteY3" fmla="*/ 266109 h 3065569"/>
              <a:gd name="connsiteX4" fmla="*/ 3037217 w 3041329"/>
              <a:gd name="connsiteY4" fmla="*/ 802010 h 3065569"/>
              <a:gd name="connsiteX5" fmla="*/ 3025363 w 3041329"/>
              <a:gd name="connsiteY5" fmla="*/ 1170283 h 3065569"/>
              <a:gd name="connsiteX6" fmla="*/ 3020000 w 3041329"/>
              <a:gd name="connsiteY6" fmla="*/ 1316450 h 3065569"/>
              <a:gd name="connsiteX7" fmla="*/ 3014637 w 3041329"/>
              <a:gd name="connsiteY7" fmla="*/ 1344641 h 3065569"/>
              <a:gd name="connsiteX8" fmla="*/ 3014637 w 3041329"/>
              <a:gd name="connsiteY8" fmla="*/ 1357340 h 3065569"/>
              <a:gd name="connsiteX9" fmla="*/ 3021693 w 3041329"/>
              <a:gd name="connsiteY9" fmla="*/ 1384898 h 3065569"/>
              <a:gd name="connsiteX10" fmla="*/ 3029173 w 3041329"/>
              <a:gd name="connsiteY10" fmla="*/ 1911401 h 3065569"/>
              <a:gd name="connsiteX11" fmla="*/ 3039899 w 3041329"/>
              <a:gd name="connsiteY11" fmla="*/ 2395617 h 3065569"/>
              <a:gd name="connsiteX12" fmla="*/ 3041329 w 3041329"/>
              <a:gd name="connsiteY12" fmla="*/ 2446475 h 3065569"/>
              <a:gd name="connsiteX13" fmla="*/ 3041329 w 3041329"/>
              <a:gd name="connsiteY13" fmla="*/ 2649259 h 3065569"/>
              <a:gd name="connsiteX14" fmla="*/ 3040516 w 3041329"/>
              <a:gd name="connsiteY14" fmla="*/ 2683378 h 3065569"/>
              <a:gd name="connsiteX15" fmla="*/ 3029596 w 3041329"/>
              <a:gd name="connsiteY15" fmla="*/ 2971138 h 3065569"/>
              <a:gd name="connsiteX16" fmla="*/ 3031678 w 3041329"/>
              <a:gd name="connsiteY16" fmla="*/ 3022824 h 3065569"/>
              <a:gd name="connsiteX17" fmla="*/ 3034625 w 3041329"/>
              <a:gd name="connsiteY17" fmla="*/ 3065569 h 3065569"/>
              <a:gd name="connsiteX18" fmla="*/ 24938 w 3041329"/>
              <a:gd name="connsiteY18" fmla="*/ 3065569 h 3065569"/>
              <a:gd name="connsiteX19" fmla="*/ 25911 w 3041329"/>
              <a:gd name="connsiteY19" fmla="*/ 3001918 h 3065569"/>
              <a:gd name="connsiteX20" fmla="*/ 38276 w 3041329"/>
              <a:gd name="connsiteY20" fmla="*/ 2918677 h 3065569"/>
              <a:gd name="connsiteX21" fmla="*/ 28835 w 3041329"/>
              <a:gd name="connsiteY21" fmla="*/ 2491295 h 3065569"/>
              <a:gd name="connsiteX22" fmla="*/ 21053 w 3041329"/>
              <a:gd name="connsiteY22" fmla="*/ 2094786 h 3065569"/>
              <a:gd name="connsiteX23" fmla="*/ 16716 w 3041329"/>
              <a:gd name="connsiteY23" fmla="*/ 1719456 h 3065569"/>
              <a:gd name="connsiteX24" fmla="*/ 3192 w 3041329"/>
              <a:gd name="connsiteY24" fmla="*/ 1622752 h 3065569"/>
              <a:gd name="connsiteX25" fmla="*/ 24242 w 3041329"/>
              <a:gd name="connsiteY25" fmla="*/ 1269110 h 3065569"/>
              <a:gd name="connsiteX26" fmla="*/ 24242 w 3041329"/>
              <a:gd name="connsiteY26" fmla="*/ 1044447 h 3065569"/>
              <a:gd name="connsiteX27" fmla="*/ 13654 w 3041329"/>
              <a:gd name="connsiteY27" fmla="*/ 884594 h 3065569"/>
              <a:gd name="connsiteX28" fmla="*/ 23477 w 3041329"/>
              <a:gd name="connsiteY28" fmla="*/ 597929 h 3065569"/>
              <a:gd name="connsiteX29" fmla="*/ 26284 w 3041329"/>
              <a:gd name="connsiteY29" fmla="*/ 408605 h 3065569"/>
              <a:gd name="connsiteX30" fmla="*/ 33300 w 3041329"/>
              <a:gd name="connsiteY30" fmla="*/ 153452 h 3065569"/>
              <a:gd name="connsiteX31" fmla="*/ 16058 w 3041329"/>
              <a:gd name="connsiteY31" fmla="*/ 52511 h 3065569"/>
              <a:gd name="connsiteX32" fmla="*/ 13611 w 3041329"/>
              <a:gd name="connsiteY32" fmla="*/ 10473 h 3065569"/>
              <a:gd name="connsiteX33" fmla="*/ 222689 w 3041329"/>
              <a:gd name="connsiteY33" fmla="*/ 5194 h 3065569"/>
              <a:gd name="connsiteX34" fmla="*/ 988364 w 3041329"/>
              <a:gd name="connsiteY34" fmla="*/ 17002 h 3065569"/>
              <a:gd name="connsiteX35" fmla="*/ 1316477 w 3041329"/>
              <a:gd name="connsiteY35" fmla="*/ 7977 h 3065569"/>
              <a:gd name="connsiteX36" fmla="*/ 1738973 w 3041329"/>
              <a:gd name="connsiteY36" fmla="*/ 11247 h 3065569"/>
              <a:gd name="connsiteX37" fmla="*/ 2438148 w 3041329"/>
              <a:gd name="connsiteY37" fmla="*/ 11247 h 3065569"/>
              <a:gd name="connsiteX38" fmla="*/ 2750933 w 3041329"/>
              <a:gd name="connsiteY38" fmla="*/ 0 h 30655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3041329" h="3065569">
                <a:moveTo>
                  <a:pt x="2750933" y="0"/>
                </a:moveTo>
                <a:lnTo>
                  <a:pt x="3041329" y="10946"/>
                </a:lnTo>
                <a:lnTo>
                  <a:pt x="3041329" y="175882"/>
                </a:lnTo>
                <a:lnTo>
                  <a:pt x="3034394" y="266109"/>
                </a:lnTo>
                <a:cubicBezTo>
                  <a:pt x="3019012" y="444912"/>
                  <a:pt x="3025927" y="623588"/>
                  <a:pt x="3037217" y="802010"/>
                </a:cubicBezTo>
                <a:cubicBezTo>
                  <a:pt x="3044443" y="924849"/>
                  <a:pt x="3040477" y="1048016"/>
                  <a:pt x="3025363" y="1170283"/>
                </a:cubicBezTo>
                <a:cubicBezTo>
                  <a:pt x="3020000" y="1218920"/>
                  <a:pt x="3020987" y="1267685"/>
                  <a:pt x="3020000" y="1316450"/>
                </a:cubicBezTo>
                <a:cubicBezTo>
                  <a:pt x="3019717" y="1325847"/>
                  <a:pt x="3026069" y="1336767"/>
                  <a:pt x="3014637" y="1344641"/>
                </a:cubicBezTo>
                <a:lnTo>
                  <a:pt x="3014637" y="1357340"/>
                </a:lnTo>
                <a:cubicBezTo>
                  <a:pt x="3027198" y="1364325"/>
                  <a:pt x="3020706" y="1375754"/>
                  <a:pt x="3021693" y="1384898"/>
                </a:cubicBezTo>
                <a:cubicBezTo>
                  <a:pt x="3038360" y="1560005"/>
                  <a:pt x="3040872" y="1735963"/>
                  <a:pt x="3029173" y="1911401"/>
                </a:cubicBezTo>
                <a:cubicBezTo>
                  <a:pt x="3020564" y="2072933"/>
                  <a:pt x="3029455" y="2234211"/>
                  <a:pt x="3039899" y="2395617"/>
                </a:cubicBezTo>
                <a:lnTo>
                  <a:pt x="3041329" y="2446475"/>
                </a:lnTo>
                <a:lnTo>
                  <a:pt x="3041329" y="2649259"/>
                </a:lnTo>
                <a:lnTo>
                  <a:pt x="3040516" y="2683378"/>
                </a:lnTo>
                <a:cubicBezTo>
                  <a:pt x="3036759" y="2779288"/>
                  <a:pt x="3031078" y="2875197"/>
                  <a:pt x="3029596" y="2971138"/>
                </a:cubicBezTo>
                <a:cubicBezTo>
                  <a:pt x="3029314" y="2988346"/>
                  <a:pt x="3030372" y="3005585"/>
                  <a:pt x="3031678" y="3022824"/>
                </a:cubicBezTo>
                <a:lnTo>
                  <a:pt x="3034625" y="3065569"/>
                </a:lnTo>
                <a:lnTo>
                  <a:pt x="24938" y="3065569"/>
                </a:lnTo>
                <a:lnTo>
                  <a:pt x="25911" y="3001918"/>
                </a:lnTo>
                <a:cubicBezTo>
                  <a:pt x="28191" y="2973959"/>
                  <a:pt x="32318" y="2946151"/>
                  <a:pt x="38276" y="2918677"/>
                </a:cubicBezTo>
                <a:cubicBezTo>
                  <a:pt x="68779" y="2777462"/>
                  <a:pt x="65552" y="2631030"/>
                  <a:pt x="28835" y="2491295"/>
                </a:cubicBezTo>
                <a:cubicBezTo>
                  <a:pt x="-4463" y="2359636"/>
                  <a:pt x="-11352" y="2227594"/>
                  <a:pt x="21053" y="2094786"/>
                </a:cubicBezTo>
                <a:cubicBezTo>
                  <a:pt x="51646" y="1971356"/>
                  <a:pt x="50153" y="1842146"/>
                  <a:pt x="16716" y="1719456"/>
                </a:cubicBezTo>
                <a:cubicBezTo>
                  <a:pt x="9316" y="1687689"/>
                  <a:pt x="4787" y="1655323"/>
                  <a:pt x="3192" y="1622752"/>
                </a:cubicBezTo>
                <a:cubicBezTo>
                  <a:pt x="-6887" y="1503851"/>
                  <a:pt x="10081" y="1386608"/>
                  <a:pt x="24242" y="1269110"/>
                </a:cubicBezTo>
                <a:cubicBezTo>
                  <a:pt x="33683" y="1194222"/>
                  <a:pt x="48099" y="1118569"/>
                  <a:pt x="24242" y="1044447"/>
                </a:cubicBezTo>
                <a:cubicBezTo>
                  <a:pt x="7899" y="992791"/>
                  <a:pt x="4264" y="937959"/>
                  <a:pt x="13654" y="884594"/>
                </a:cubicBezTo>
                <a:cubicBezTo>
                  <a:pt x="29486" y="789881"/>
                  <a:pt x="32790" y="693497"/>
                  <a:pt x="23477" y="597929"/>
                </a:cubicBezTo>
                <a:cubicBezTo>
                  <a:pt x="17328" y="534919"/>
                  <a:pt x="18272" y="471411"/>
                  <a:pt x="26284" y="408605"/>
                </a:cubicBezTo>
                <a:cubicBezTo>
                  <a:pt x="36872" y="324149"/>
                  <a:pt x="53330" y="238162"/>
                  <a:pt x="33300" y="153452"/>
                </a:cubicBezTo>
                <a:cubicBezTo>
                  <a:pt x="25327" y="119804"/>
                  <a:pt x="19745" y="86163"/>
                  <a:pt x="16058" y="52511"/>
                </a:cubicBezTo>
                <a:lnTo>
                  <a:pt x="13611" y="10473"/>
                </a:lnTo>
                <a:lnTo>
                  <a:pt x="222689" y="5194"/>
                </a:lnTo>
                <a:cubicBezTo>
                  <a:pt x="477949" y="4054"/>
                  <a:pt x="733156" y="16119"/>
                  <a:pt x="988364" y="17002"/>
                </a:cubicBezTo>
                <a:cubicBezTo>
                  <a:pt x="1097946" y="17394"/>
                  <a:pt x="1207148" y="12424"/>
                  <a:pt x="1316477" y="7977"/>
                </a:cubicBezTo>
                <a:cubicBezTo>
                  <a:pt x="1457478" y="2353"/>
                  <a:pt x="1598225" y="13470"/>
                  <a:pt x="1738973" y="11247"/>
                </a:cubicBezTo>
                <a:cubicBezTo>
                  <a:pt x="1972073" y="7585"/>
                  <a:pt x="2205047" y="18310"/>
                  <a:pt x="2438148" y="11247"/>
                </a:cubicBezTo>
                <a:cubicBezTo>
                  <a:pt x="2542410" y="7977"/>
                  <a:pt x="2646671" y="3007"/>
                  <a:pt x="2750933" y="0"/>
                </a:cubicBezTo>
                <a:close/>
              </a:path>
            </a:pathLst>
          </a:custGeom>
        </p:spPr>
        <p:txBody>
          <a:bodyPr wrap="square" rtlCol="0" anchor="ctr">
            <a:noAutofit/>
          </a:bodyPr>
          <a:lstStyle>
            <a:lvl1pPr algn="ctr">
              <a:buNone/>
              <a:defRPr sz="2400"/>
            </a:lvl1pPr>
          </a:lstStyle>
          <a:p>
            <a:pPr rtl="0"/>
            <a:r>
              <a:rPr lang="ru-RU" noProof="0" dirty="0"/>
              <a:t>Вставка рисунка</a:t>
            </a:r>
          </a:p>
        </p:txBody>
      </p:sp>
      <p:sp>
        <p:nvSpPr>
          <p:cNvPr id="23" name="Рисунок 22">
            <a:extLst>
              <a:ext uri="{FF2B5EF4-FFF2-40B4-BE49-F238E27FC236}">
                <a16:creationId xmlns:a16="http://schemas.microsoft.com/office/drawing/2014/main" id="{AE3DF8F2-18BB-45CB-8A9F-A6F8DED4CE6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027598" y="0"/>
            <a:ext cx="3035794" cy="3597039"/>
          </a:xfrm>
          <a:custGeom>
            <a:avLst/>
            <a:gdLst>
              <a:gd name="connsiteX0" fmla="*/ 19840 w 3035794"/>
              <a:gd name="connsiteY0" fmla="*/ 0 h 3597039"/>
              <a:gd name="connsiteX1" fmla="*/ 3028263 w 3035794"/>
              <a:gd name="connsiteY1" fmla="*/ 0 h 3597039"/>
              <a:gd name="connsiteX2" fmla="*/ 3024697 w 3035794"/>
              <a:gd name="connsiteY2" fmla="*/ 140686 h 3597039"/>
              <a:gd name="connsiteX3" fmla="*/ 3035552 w 3035794"/>
              <a:gd name="connsiteY3" fmla="*/ 655695 h 3597039"/>
              <a:gd name="connsiteX4" fmla="*/ 3017206 w 3035794"/>
              <a:gd name="connsiteY4" fmla="*/ 941424 h 3597039"/>
              <a:gd name="connsiteX5" fmla="*/ 3027314 w 3035794"/>
              <a:gd name="connsiteY5" fmla="*/ 1375590 h 3597039"/>
              <a:gd name="connsiteX6" fmla="*/ 3035723 w 3035794"/>
              <a:gd name="connsiteY6" fmla="*/ 1661758 h 3597039"/>
              <a:gd name="connsiteX7" fmla="*/ 3035723 w 3035794"/>
              <a:gd name="connsiteY7" fmla="*/ 2108768 h 3597039"/>
              <a:gd name="connsiteX8" fmla="*/ 3024686 w 3035794"/>
              <a:gd name="connsiteY8" fmla="*/ 2232285 h 3597039"/>
              <a:gd name="connsiteX9" fmla="*/ 3025391 w 3035794"/>
              <a:gd name="connsiteY9" fmla="*/ 2548746 h 3597039"/>
              <a:gd name="connsiteX10" fmla="*/ 3024544 w 3035794"/>
              <a:gd name="connsiteY10" fmla="*/ 2932131 h 3597039"/>
              <a:gd name="connsiteX11" fmla="*/ 3029484 w 3035794"/>
              <a:gd name="connsiteY11" fmla="*/ 3206050 h 3597039"/>
              <a:gd name="connsiteX12" fmla="*/ 3029484 w 3035794"/>
              <a:gd name="connsiteY12" fmla="*/ 3492287 h 3597039"/>
              <a:gd name="connsiteX13" fmla="*/ 3026528 w 3035794"/>
              <a:gd name="connsiteY13" fmla="*/ 3584038 h 3597039"/>
              <a:gd name="connsiteX14" fmla="*/ 2536033 w 3035794"/>
              <a:gd name="connsiteY14" fmla="*/ 3578457 h 3597039"/>
              <a:gd name="connsiteX15" fmla="*/ 2062105 w 3035794"/>
              <a:gd name="connsiteY15" fmla="*/ 3578457 h 3597039"/>
              <a:gd name="connsiteX16" fmla="*/ 1545736 w 3035794"/>
              <a:gd name="connsiteY16" fmla="*/ 3591536 h 3597039"/>
              <a:gd name="connsiteX17" fmla="*/ 1047737 w 3035794"/>
              <a:gd name="connsiteY17" fmla="*/ 3582381 h 3597039"/>
              <a:gd name="connsiteX18" fmla="*/ 522627 w 3035794"/>
              <a:gd name="connsiteY18" fmla="*/ 3586174 h 3597039"/>
              <a:gd name="connsiteX19" fmla="*/ 179310 w 3035794"/>
              <a:gd name="connsiteY19" fmla="*/ 3582119 h 3597039"/>
              <a:gd name="connsiteX20" fmla="*/ 12768 w 3035794"/>
              <a:gd name="connsiteY20" fmla="*/ 3583434 h 3597039"/>
              <a:gd name="connsiteX21" fmla="*/ 14927 w 3035794"/>
              <a:gd name="connsiteY21" fmla="*/ 3541208 h 3597039"/>
              <a:gd name="connsiteX22" fmla="*/ 15947 w 3035794"/>
              <a:gd name="connsiteY22" fmla="*/ 3236172 h 3597039"/>
              <a:gd name="connsiteX23" fmla="*/ 15947 w 3035794"/>
              <a:gd name="connsiteY23" fmla="*/ 3093031 h 3597039"/>
              <a:gd name="connsiteX24" fmla="*/ 22581 w 3035794"/>
              <a:gd name="connsiteY24" fmla="*/ 2901666 h 3597039"/>
              <a:gd name="connsiteX25" fmla="*/ 9823 w 3035794"/>
              <a:gd name="connsiteY25" fmla="*/ 2816955 h 3597039"/>
              <a:gd name="connsiteX26" fmla="*/ 16074 w 3035794"/>
              <a:gd name="connsiteY26" fmla="*/ 2600075 h 3597039"/>
              <a:gd name="connsiteX27" fmla="*/ 22836 w 3035794"/>
              <a:gd name="connsiteY27" fmla="*/ 2349514 h 3597039"/>
              <a:gd name="connsiteX28" fmla="*/ 23857 w 3035794"/>
              <a:gd name="connsiteY28" fmla="*/ 2147560 h 3597039"/>
              <a:gd name="connsiteX29" fmla="*/ 26663 w 3035794"/>
              <a:gd name="connsiteY29" fmla="*/ 1765978 h 3597039"/>
              <a:gd name="connsiteX30" fmla="*/ 24367 w 3035794"/>
              <a:gd name="connsiteY30" fmla="*/ 1543612 h 3597039"/>
              <a:gd name="connsiteX31" fmla="*/ 24367 w 3035794"/>
              <a:gd name="connsiteY31" fmla="*/ 1033305 h 3597039"/>
              <a:gd name="connsiteX32" fmla="*/ 25133 w 3035794"/>
              <a:gd name="connsiteY32" fmla="*/ 759271 h 3597039"/>
              <a:gd name="connsiteX33" fmla="*/ 14289 w 3035794"/>
              <a:gd name="connsiteY33" fmla="*/ 353321 h 3597039"/>
              <a:gd name="connsiteX34" fmla="*/ 22581 w 3035794"/>
              <a:gd name="connsiteY34" fmla="*/ 20346 h 3597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3035794" h="3597039">
                <a:moveTo>
                  <a:pt x="19840" y="0"/>
                </a:moveTo>
                <a:lnTo>
                  <a:pt x="3028263" y="0"/>
                </a:lnTo>
                <a:lnTo>
                  <a:pt x="3024697" y="140686"/>
                </a:lnTo>
                <a:cubicBezTo>
                  <a:pt x="3025259" y="312749"/>
                  <a:pt x="3037669" y="484544"/>
                  <a:pt x="3035552" y="655695"/>
                </a:cubicBezTo>
                <a:cubicBezTo>
                  <a:pt x="3034423" y="750938"/>
                  <a:pt x="3013255" y="845927"/>
                  <a:pt x="3017206" y="941424"/>
                </a:cubicBezTo>
                <a:cubicBezTo>
                  <a:pt x="3022992" y="1086130"/>
                  <a:pt x="3024933" y="1230868"/>
                  <a:pt x="3027314" y="1375590"/>
                </a:cubicBezTo>
                <a:lnTo>
                  <a:pt x="3035723" y="1661758"/>
                </a:lnTo>
                <a:lnTo>
                  <a:pt x="3035723" y="2108768"/>
                </a:lnTo>
                <a:lnTo>
                  <a:pt x="3024686" y="2232285"/>
                </a:lnTo>
                <a:cubicBezTo>
                  <a:pt x="3008033" y="2337306"/>
                  <a:pt x="3018335" y="2443217"/>
                  <a:pt x="3025391" y="2548746"/>
                </a:cubicBezTo>
                <a:cubicBezTo>
                  <a:pt x="3034000" y="2676499"/>
                  <a:pt x="3038657" y="2804125"/>
                  <a:pt x="3024544" y="2932131"/>
                </a:cubicBezTo>
                <a:cubicBezTo>
                  <a:pt x="3014384" y="3023183"/>
                  <a:pt x="3023839" y="3114743"/>
                  <a:pt x="3029484" y="3206050"/>
                </a:cubicBezTo>
                <a:cubicBezTo>
                  <a:pt x="3036822" y="3301343"/>
                  <a:pt x="3036822" y="3396994"/>
                  <a:pt x="3029484" y="3492287"/>
                </a:cubicBezTo>
                <a:lnTo>
                  <a:pt x="3026528" y="3584038"/>
                </a:lnTo>
                <a:lnTo>
                  <a:pt x="2536033" y="3578457"/>
                </a:lnTo>
                <a:cubicBezTo>
                  <a:pt x="2378057" y="3583558"/>
                  <a:pt x="2220080" y="3585390"/>
                  <a:pt x="2062105" y="3578457"/>
                </a:cubicBezTo>
                <a:cubicBezTo>
                  <a:pt x="1889685" y="3570479"/>
                  <a:pt x="1717648" y="3579504"/>
                  <a:pt x="1545736" y="3591536"/>
                </a:cubicBezTo>
                <a:cubicBezTo>
                  <a:pt x="1379525" y="3603177"/>
                  <a:pt x="1213695" y="3594544"/>
                  <a:pt x="1047737" y="3582381"/>
                </a:cubicBezTo>
                <a:cubicBezTo>
                  <a:pt x="872873" y="3569328"/>
                  <a:pt x="697288" y="3570585"/>
                  <a:pt x="522627" y="3586174"/>
                </a:cubicBezTo>
                <a:cubicBezTo>
                  <a:pt x="408103" y="3596376"/>
                  <a:pt x="293327" y="3581074"/>
                  <a:pt x="179310" y="3582119"/>
                </a:cubicBezTo>
                <a:lnTo>
                  <a:pt x="12768" y="3583434"/>
                </a:lnTo>
                <a:lnTo>
                  <a:pt x="14927" y="3541208"/>
                </a:lnTo>
                <a:cubicBezTo>
                  <a:pt x="24495" y="3440295"/>
                  <a:pt x="35084" y="3338234"/>
                  <a:pt x="15947" y="3236172"/>
                </a:cubicBezTo>
                <a:cubicBezTo>
                  <a:pt x="7719" y="3188816"/>
                  <a:pt x="7719" y="3140388"/>
                  <a:pt x="15947" y="3093031"/>
                </a:cubicBezTo>
                <a:cubicBezTo>
                  <a:pt x="25898" y="3029243"/>
                  <a:pt x="35339" y="2966092"/>
                  <a:pt x="22581" y="2901666"/>
                </a:cubicBezTo>
                <a:cubicBezTo>
                  <a:pt x="16968" y="2873599"/>
                  <a:pt x="12758" y="2845277"/>
                  <a:pt x="9823" y="2816955"/>
                </a:cubicBezTo>
                <a:cubicBezTo>
                  <a:pt x="3980" y="2744645"/>
                  <a:pt x="6072" y="2671926"/>
                  <a:pt x="16074" y="2600075"/>
                </a:cubicBezTo>
                <a:cubicBezTo>
                  <a:pt x="25643" y="2516640"/>
                  <a:pt x="10079" y="2432694"/>
                  <a:pt x="22836" y="2349514"/>
                </a:cubicBezTo>
                <a:cubicBezTo>
                  <a:pt x="31895" y="2282524"/>
                  <a:pt x="32239" y="2214640"/>
                  <a:pt x="23857" y="2147560"/>
                </a:cubicBezTo>
                <a:cubicBezTo>
                  <a:pt x="8778" y="2020749"/>
                  <a:pt x="9721" y="1892547"/>
                  <a:pt x="26663" y="1765978"/>
                </a:cubicBezTo>
                <a:cubicBezTo>
                  <a:pt x="37125" y="1692111"/>
                  <a:pt x="43121" y="1616076"/>
                  <a:pt x="24367" y="1543612"/>
                </a:cubicBezTo>
                <a:cubicBezTo>
                  <a:pt x="-19775" y="1373297"/>
                  <a:pt x="5996" y="1202727"/>
                  <a:pt x="24367" y="1033305"/>
                </a:cubicBezTo>
                <a:cubicBezTo>
                  <a:pt x="35530" y="942318"/>
                  <a:pt x="35786" y="850322"/>
                  <a:pt x="25133" y="759271"/>
                </a:cubicBezTo>
                <a:cubicBezTo>
                  <a:pt x="6226" y="624792"/>
                  <a:pt x="2577" y="488614"/>
                  <a:pt x="14289" y="353321"/>
                </a:cubicBezTo>
                <a:cubicBezTo>
                  <a:pt x="24877" y="242712"/>
                  <a:pt x="35339" y="131848"/>
                  <a:pt x="22581" y="20346"/>
                </a:cubicBezTo>
                <a:close/>
              </a:path>
            </a:pathLst>
          </a:custGeom>
        </p:spPr>
        <p:txBody>
          <a:bodyPr wrap="square" rtlCol="0" anchor="ctr">
            <a:noAutofit/>
          </a:bodyPr>
          <a:lstStyle>
            <a:lvl1pPr algn="ctr">
              <a:buNone/>
              <a:defRPr sz="2400"/>
            </a:lvl1pPr>
          </a:lstStyle>
          <a:p>
            <a:pPr rtl="0"/>
            <a:r>
              <a:rPr lang="ru-RU" noProof="0" dirty="0"/>
              <a:t>Вставка рисунка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5D02BC-5A24-47F7-A4DF-B93FBC0C51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0936" y="429768"/>
            <a:ext cx="3922776" cy="1645920"/>
          </a:xfrm>
        </p:spPr>
        <p:txBody>
          <a:bodyPr rtlCol="0" anchor="b"/>
          <a:lstStyle>
            <a:lvl1pPr>
              <a:defRPr sz="5400"/>
            </a:lvl1pPr>
          </a:lstStyle>
          <a:p>
            <a:pPr rtl="0"/>
            <a:r>
              <a:rPr lang="ru-RU" noProof="0"/>
              <a:t>Заголовок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8E9219E-EE74-4093-94D6-F663E059C50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30936" y="2706624"/>
            <a:ext cx="3931920" cy="3383280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7" name="Прямоугольник 6" descr="Tag=AccentColor&#10;Flavor=Light&#10;Target=FillAndLine">
            <a:extLst>
              <a:ext uri="{FF2B5EF4-FFF2-40B4-BE49-F238E27FC236}">
                <a16:creationId xmlns:a16="http://schemas.microsoft.com/office/drawing/2014/main" id="{3D56BB16-3103-4F61-889C-DDC4E4A678C2}"/>
              </a:ext>
            </a:extLst>
          </p:cNvPr>
          <p:cNvSpPr/>
          <p:nvPr userDrawn="1"/>
        </p:nvSpPr>
        <p:spPr>
          <a:xfrm>
            <a:off x="629328" y="2423160"/>
            <a:ext cx="3877056" cy="27432"/>
          </a:xfrm>
          <a:custGeom>
            <a:avLst/>
            <a:gdLst>
              <a:gd name="connsiteX0" fmla="*/ 0 w 3877056"/>
              <a:gd name="connsiteY0" fmla="*/ 0 h 27432"/>
              <a:gd name="connsiteX1" fmla="*/ 723717 w 3877056"/>
              <a:gd name="connsiteY1" fmla="*/ 0 h 27432"/>
              <a:gd name="connsiteX2" fmla="*/ 1408664 w 3877056"/>
              <a:gd name="connsiteY2" fmla="*/ 0 h 27432"/>
              <a:gd name="connsiteX3" fmla="*/ 2093610 w 3877056"/>
              <a:gd name="connsiteY3" fmla="*/ 0 h 27432"/>
              <a:gd name="connsiteX4" fmla="*/ 2623475 w 3877056"/>
              <a:gd name="connsiteY4" fmla="*/ 0 h 27432"/>
              <a:gd name="connsiteX5" fmla="*/ 3192109 w 3877056"/>
              <a:gd name="connsiteY5" fmla="*/ 0 h 27432"/>
              <a:gd name="connsiteX6" fmla="*/ 3877056 w 3877056"/>
              <a:gd name="connsiteY6" fmla="*/ 0 h 27432"/>
              <a:gd name="connsiteX7" fmla="*/ 3877056 w 3877056"/>
              <a:gd name="connsiteY7" fmla="*/ 27432 h 27432"/>
              <a:gd name="connsiteX8" fmla="*/ 3230880 w 3877056"/>
              <a:gd name="connsiteY8" fmla="*/ 27432 h 27432"/>
              <a:gd name="connsiteX9" fmla="*/ 2701016 w 3877056"/>
              <a:gd name="connsiteY9" fmla="*/ 27432 h 27432"/>
              <a:gd name="connsiteX10" fmla="*/ 2171151 w 3877056"/>
              <a:gd name="connsiteY10" fmla="*/ 27432 h 27432"/>
              <a:gd name="connsiteX11" fmla="*/ 1486205 w 3877056"/>
              <a:gd name="connsiteY11" fmla="*/ 27432 h 27432"/>
              <a:gd name="connsiteX12" fmla="*/ 917570 w 3877056"/>
              <a:gd name="connsiteY12" fmla="*/ 27432 h 27432"/>
              <a:gd name="connsiteX13" fmla="*/ 0 w 3877056"/>
              <a:gd name="connsiteY13" fmla="*/ 27432 h 27432"/>
              <a:gd name="connsiteX14" fmla="*/ 0 w 3877056"/>
              <a:gd name="connsiteY14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877056" h="27432" fill="none" extrusionOk="0">
                <a:moveTo>
                  <a:pt x="0" y="0"/>
                </a:moveTo>
                <a:cubicBezTo>
                  <a:pt x="212376" y="-32836"/>
                  <a:pt x="570944" y="24926"/>
                  <a:pt x="723717" y="0"/>
                </a:cubicBezTo>
                <a:cubicBezTo>
                  <a:pt x="876490" y="-24926"/>
                  <a:pt x="1149502" y="-13047"/>
                  <a:pt x="1408664" y="0"/>
                </a:cubicBezTo>
                <a:cubicBezTo>
                  <a:pt x="1667826" y="13047"/>
                  <a:pt x="1931449" y="-10086"/>
                  <a:pt x="2093610" y="0"/>
                </a:cubicBezTo>
                <a:cubicBezTo>
                  <a:pt x="2255771" y="10086"/>
                  <a:pt x="2364217" y="17704"/>
                  <a:pt x="2623475" y="0"/>
                </a:cubicBezTo>
                <a:cubicBezTo>
                  <a:pt x="2882734" y="-17704"/>
                  <a:pt x="3039913" y="-18191"/>
                  <a:pt x="3192109" y="0"/>
                </a:cubicBezTo>
                <a:cubicBezTo>
                  <a:pt x="3344305" y="18191"/>
                  <a:pt x="3704655" y="9863"/>
                  <a:pt x="3877056" y="0"/>
                </a:cubicBezTo>
                <a:cubicBezTo>
                  <a:pt x="3876099" y="8431"/>
                  <a:pt x="3876707" y="14612"/>
                  <a:pt x="3877056" y="27432"/>
                </a:cubicBezTo>
                <a:cubicBezTo>
                  <a:pt x="3653020" y="26009"/>
                  <a:pt x="3480940" y="44647"/>
                  <a:pt x="3230880" y="27432"/>
                </a:cubicBezTo>
                <a:cubicBezTo>
                  <a:pt x="2980820" y="10217"/>
                  <a:pt x="2872670" y="48866"/>
                  <a:pt x="2701016" y="27432"/>
                </a:cubicBezTo>
                <a:cubicBezTo>
                  <a:pt x="2529362" y="5998"/>
                  <a:pt x="2364157" y="35954"/>
                  <a:pt x="2171151" y="27432"/>
                </a:cubicBezTo>
                <a:cubicBezTo>
                  <a:pt x="1978146" y="18910"/>
                  <a:pt x="1773461" y="38798"/>
                  <a:pt x="1486205" y="27432"/>
                </a:cubicBezTo>
                <a:cubicBezTo>
                  <a:pt x="1198949" y="16066"/>
                  <a:pt x="1139376" y="-574"/>
                  <a:pt x="917570" y="27432"/>
                </a:cubicBezTo>
                <a:cubicBezTo>
                  <a:pt x="695765" y="55438"/>
                  <a:pt x="293344" y="-5450"/>
                  <a:pt x="0" y="27432"/>
                </a:cubicBezTo>
                <a:cubicBezTo>
                  <a:pt x="226" y="18208"/>
                  <a:pt x="-648" y="12891"/>
                  <a:pt x="0" y="0"/>
                </a:cubicBezTo>
                <a:close/>
              </a:path>
              <a:path w="3877056" h="27432" stroke="0" extrusionOk="0">
                <a:moveTo>
                  <a:pt x="0" y="0"/>
                </a:moveTo>
                <a:cubicBezTo>
                  <a:pt x="192669" y="-10137"/>
                  <a:pt x="331692" y="-29256"/>
                  <a:pt x="607405" y="0"/>
                </a:cubicBezTo>
                <a:cubicBezTo>
                  <a:pt x="883118" y="29256"/>
                  <a:pt x="907253" y="-6037"/>
                  <a:pt x="1137270" y="0"/>
                </a:cubicBezTo>
                <a:cubicBezTo>
                  <a:pt x="1367288" y="6037"/>
                  <a:pt x="1546023" y="-32212"/>
                  <a:pt x="1860987" y="0"/>
                </a:cubicBezTo>
                <a:cubicBezTo>
                  <a:pt x="2175951" y="32212"/>
                  <a:pt x="2298836" y="29855"/>
                  <a:pt x="2468392" y="0"/>
                </a:cubicBezTo>
                <a:cubicBezTo>
                  <a:pt x="2637949" y="-29855"/>
                  <a:pt x="2790821" y="13504"/>
                  <a:pt x="3075798" y="0"/>
                </a:cubicBezTo>
                <a:cubicBezTo>
                  <a:pt x="3360775" y="-13504"/>
                  <a:pt x="3584812" y="38899"/>
                  <a:pt x="3877056" y="0"/>
                </a:cubicBezTo>
                <a:cubicBezTo>
                  <a:pt x="3875701" y="9524"/>
                  <a:pt x="3875854" y="13975"/>
                  <a:pt x="3877056" y="27432"/>
                </a:cubicBezTo>
                <a:cubicBezTo>
                  <a:pt x="3651600" y="-703"/>
                  <a:pt x="3532844" y="44229"/>
                  <a:pt x="3230880" y="27432"/>
                </a:cubicBezTo>
                <a:cubicBezTo>
                  <a:pt x="2928916" y="10635"/>
                  <a:pt x="2860399" y="20237"/>
                  <a:pt x="2701016" y="27432"/>
                </a:cubicBezTo>
                <a:cubicBezTo>
                  <a:pt x="2541633" y="34627"/>
                  <a:pt x="2238516" y="40277"/>
                  <a:pt x="2054840" y="27432"/>
                </a:cubicBezTo>
                <a:cubicBezTo>
                  <a:pt x="1871164" y="14587"/>
                  <a:pt x="1583795" y="3252"/>
                  <a:pt x="1408664" y="27432"/>
                </a:cubicBezTo>
                <a:cubicBezTo>
                  <a:pt x="1233533" y="51612"/>
                  <a:pt x="956608" y="20984"/>
                  <a:pt x="801258" y="27432"/>
                </a:cubicBezTo>
                <a:cubicBezTo>
                  <a:pt x="645908" y="33880"/>
                  <a:pt x="165566" y="12646"/>
                  <a:pt x="0" y="27432"/>
                </a:cubicBezTo>
                <a:cubicBezTo>
                  <a:pt x="-800" y="16780"/>
                  <a:pt x="-583" y="12910"/>
                  <a:pt x="0" y="0"/>
                </a:cubicBezTo>
                <a:close/>
              </a:path>
            </a:pathLst>
          </a:custGeom>
          <a:solidFill>
            <a:schemeClr val="accent1"/>
          </a:solidFill>
          <a:ln w="38100" cap="rnd">
            <a:solidFill>
              <a:schemeClr val="accent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09366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ключ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лилиния: Фигура 8" descr="Tag=AccentColor&#10;Flavor=Light&#10;Target=Fill">
            <a:extLst>
              <a:ext uri="{FF2B5EF4-FFF2-40B4-BE49-F238E27FC236}">
                <a16:creationId xmlns:a16="http://schemas.microsoft.com/office/drawing/2014/main" id="{6E9FA88B-AFEE-4852-B85E-7E7C8AF78BFF}"/>
              </a:ext>
            </a:extLst>
          </p:cNvPr>
          <p:cNvSpPr/>
          <p:nvPr userDrawn="1"/>
        </p:nvSpPr>
        <p:spPr>
          <a:xfrm>
            <a:off x="0" y="0"/>
            <a:ext cx="12192000" cy="2347414"/>
          </a:xfrm>
          <a:custGeom>
            <a:avLst/>
            <a:gdLst>
              <a:gd name="connsiteX0" fmla="*/ 0 w 12192000"/>
              <a:gd name="connsiteY0" fmla="*/ 0 h 2347414"/>
              <a:gd name="connsiteX1" fmla="*/ 12192000 w 12192000"/>
              <a:gd name="connsiteY1" fmla="*/ 0 h 2347414"/>
              <a:gd name="connsiteX2" fmla="*/ 12192000 w 12192000"/>
              <a:gd name="connsiteY2" fmla="*/ 1736458 h 2347414"/>
              <a:gd name="connsiteX3" fmla="*/ 11967601 w 12192000"/>
              <a:gd name="connsiteY3" fmla="*/ 1784034 h 2347414"/>
              <a:gd name="connsiteX4" fmla="*/ 10829000 w 12192000"/>
              <a:gd name="connsiteY4" fmla="*/ 1983294 h 2347414"/>
              <a:gd name="connsiteX5" fmla="*/ 10743779 w 12192000"/>
              <a:gd name="connsiteY5" fmla="*/ 1996027 h 2347414"/>
              <a:gd name="connsiteX6" fmla="*/ 10829254 w 12192000"/>
              <a:gd name="connsiteY6" fmla="*/ 1987751 h 2347414"/>
              <a:gd name="connsiteX7" fmla="*/ 10847162 w 12192000"/>
              <a:gd name="connsiteY7" fmla="*/ 1988388 h 2347414"/>
              <a:gd name="connsiteX8" fmla="*/ 11575155 w 12192000"/>
              <a:gd name="connsiteY8" fmla="*/ 1921415 h 2347414"/>
              <a:gd name="connsiteX9" fmla="*/ 12192000 w 12192000"/>
              <a:gd name="connsiteY9" fmla="*/ 1851213 h 2347414"/>
              <a:gd name="connsiteX10" fmla="*/ 12192000 w 12192000"/>
              <a:gd name="connsiteY10" fmla="*/ 1907356 h 2347414"/>
              <a:gd name="connsiteX11" fmla="*/ 12035532 w 12192000"/>
              <a:gd name="connsiteY11" fmla="*/ 1927033 h 2347414"/>
              <a:gd name="connsiteX12" fmla="*/ 11576932 w 12192000"/>
              <a:gd name="connsiteY12" fmla="*/ 1976291 h 2347414"/>
              <a:gd name="connsiteX13" fmla="*/ 10627316 w 12192000"/>
              <a:gd name="connsiteY13" fmla="*/ 2061470 h 2347414"/>
              <a:gd name="connsiteX14" fmla="*/ 9804196 w 12192000"/>
              <a:gd name="connsiteY14" fmla="*/ 2123478 h 2347414"/>
              <a:gd name="connsiteX15" fmla="*/ 9243851 w 12192000"/>
              <a:gd name="connsiteY15" fmla="*/ 2180008 h 2347414"/>
              <a:gd name="connsiteX16" fmla="*/ 8731259 w 12192000"/>
              <a:gd name="connsiteY16" fmla="*/ 2225081 h 2347414"/>
              <a:gd name="connsiteX17" fmla="*/ 8065752 w 12192000"/>
              <a:gd name="connsiteY17" fmla="*/ 2271681 h 2347414"/>
              <a:gd name="connsiteX18" fmla="*/ 7658065 w 12192000"/>
              <a:gd name="connsiteY18" fmla="*/ 2292562 h 2347414"/>
              <a:gd name="connsiteX19" fmla="*/ 6531024 w 12192000"/>
              <a:gd name="connsiteY19" fmla="*/ 2324138 h 2347414"/>
              <a:gd name="connsiteX20" fmla="*/ 6178331 w 12192000"/>
              <a:gd name="connsiteY20" fmla="*/ 2345655 h 2347414"/>
              <a:gd name="connsiteX21" fmla="*/ 5977282 w 12192000"/>
              <a:gd name="connsiteY21" fmla="*/ 2344127 h 2347414"/>
              <a:gd name="connsiteX22" fmla="*/ 5367658 w 12192000"/>
              <a:gd name="connsiteY22" fmla="*/ 2329230 h 2347414"/>
              <a:gd name="connsiteX23" fmla="*/ 4387306 w 12192000"/>
              <a:gd name="connsiteY23" fmla="*/ 2288614 h 2347414"/>
              <a:gd name="connsiteX24" fmla="*/ 4180287 w 12192000"/>
              <a:gd name="connsiteY24" fmla="*/ 2280211 h 2347414"/>
              <a:gd name="connsiteX25" fmla="*/ 3842199 w 12192000"/>
              <a:gd name="connsiteY25" fmla="*/ 2257039 h 2347414"/>
              <a:gd name="connsiteX26" fmla="*/ 3730309 w 12192000"/>
              <a:gd name="connsiteY26" fmla="*/ 2251182 h 2347414"/>
              <a:gd name="connsiteX27" fmla="*/ 3425496 w 12192000"/>
              <a:gd name="connsiteY27" fmla="*/ 2231320 h 2347414"/>
              <a:gd name="connsiteX28" fmla="*/ 3076106 w 12192000"/>
              <a:gd name="connsiteY28" fmla="*/ 2201781 h 2347414"/>
              <a:gd name="connsiteX29" fmla="*/ 2819682 w 12192000"/>
              <a:gd name="connsiteY29" fmla="*/ 2182427 h 2347414"/>
              <a:gd name="connsiteX30" fmla="*/ 2525539 w 12192000"/>
              <a:gd name="connsiteY30" fmla="*/ 2152888 h 2347414"/>
              <a:gd name="connsiteX31" fmla="*/ 2311915 w 12192000"/>
              <a:gd name="connsiteY31" fmla="*/ 2133536 h 2347414"/>
              <a:gd name="connsiteX32" fmla="*/ 2054223 w 12192000"/>
              <a:gd name="connsiteY32" fmla="*/ 2104760 h 2347414"/>
              <a:gd name="connsiteX33" fmla="*/ 1865367 w 12192000"/>
              <a:gd name="connsiteY33" fmla="*/ 2084770 h 2347414"/>
              <a:gd name="connsiteX34" fmla="*/ 1629263 w 12192000"/>
              <a:gd name="connsiteY34" fmla="*/ 2055996 h 2347414"/>
              <a:gd name="connsiteX35" fmla="*/ 1458823 w 12192000"/>
              <a:gd name="connsiteY35" fmla="*/ 2035751 h 2347414"/>
              <a:gd name="connsiteX36" fmla="*/ 1241390 w 12192000"/>
              <a:gd name="connsiteY36" fmla="*/ 2007103 h 2347414"/>
              <a:gd name="connsiteX37" fmla="*/ 1047453 w 12192000"/>
              <a:gd name="connsiteY37" fmla="*/ 1980748 h 2347414"/>
              <a:gd name="connsiteX38" fmla="*/ 814907 w 12192000"/>
              <a:gd name="connsiteY38" fmla="*/ 1949045 h 2347414"/>
              <a:gd name="connsiteX39" fmla="*/ 592649 w 12192000"/>
              <a:gd name="connsiteY39" fmla="*/ 1913776 h 2347414"/>
              <a:gd name="connsiteX40" fmla="*/ 343591 w 12192000"/>
              <a:gd name="connsiteY40" fmla="*/ 1872650 h 2347414"/>
              <a:gd name="connsiteX41" fmla="*/ 35731 w 12192000"/>
              <a:gd name="connsiteY41" fmla="*/ 1821722 h 2347414"/>
              <a:gd name="connsiteX42" fmla="*/ 0 w 12192000"/>
              <a:gd name="connsiteY42" fmla="*/ 1814848 h 2347414"/>
              <a:gd name="connsiteX43" fmla="*/ 0 w 12192000"/>
              <a:gd name="connsiteY43" fmla="*/ 1758489 h 2347414"/>
              <a:gd name="connsiteX44" fmla="*/ 274248 w 12192000"/>
              <a:gd name="connsiteY44" fmla="*/ 1808735 h 2347414"/>
              <a:gd name="connsiteX45" fmla="*/ 498157 w 12192000"/>
              <a:gd name="connsiteY45" fmla="*/ 1846167 h 2347414"/>
              <a:gd name="connsiteX46" fmla="*/ 722828 w 12192000"/>
              <a:gd name="connsiteY46" fmla="*/ 1878635 h 2347414"/>
              <a:gd name="connsiteX47" fmla="*/ 949913 w 12192000"/>
              <a:gd name="connsiteY47" fmla="*/ 1912375 h 2347414"/>
              <a:gd name="connsiteX48" fmla="*/ 1195414 w 12192000"/>
              <a:gd name="connsiteY48" fmla="*/ 1947516 h 2347414"/>
              <a:gd name="connsiteX49" fmla="*/ 1342867 w 12192000"/>
              <a:gd name="connsiteY49" fmla="*/ 1968397 h 2347414"/>
              <a:gd name="connsiteX50" fmla="*/ 1518007 w 12192000"/>
              <a:gd name="connsiteY50" fmla="*/ 1988006 h 2347414"/>
              <a:gd name="connsiteX51" fmla="*/ 1701403 w 12192000"/>
              <a:gd name="connsiteY51" fmla="*/ 2010669 h 2347414"/>
              <a:gd name="connsiteX52" fmla="*/ 1879210 w 12192000"/>
              <a:gd name="connsiteY52" fmla="*/ 2031167 h 2347414"/>
              <a:gd name="connsiteX53" fmla="*/ 2068702 w 12192000"/>
              <a:gd name="connsiteY53" fmla="*/ 2052940 h 2347414"/>
              <a:gd name="connsiteX54" fmla="*/ 2212090 w 12192000"/>
              <a:gd name="connsiteY54" fmla="*/ 2067583 h 2347414"/>
              <a:gd name="connsiteX55" fmla="*/ 2416949 w 12192000"/>
              <a:gd name="connsiteY55" fmla="*/ 2089609 h 2347414"/>
              <a:gd name="connsiteX56" fmla="*/ 2582055 w 12192000"/>
              <a:gd name="connsiteY56" fmla="*/ 2105397 h 2347414"/>
              <a:gd name="connsiteX57" fmla="*/ 2802282 w 12192000"/>
              <a:gd name="connsiteY57" fmla="*/ 2126405 h 2347414"/>
              <a:gd name="connsiteX58" fmla="*/ 2984916 w 12192000"/>
              <a:gd name="connsiteY58" fmla="*/ 2141684 h 2347414"/>
              <a:gd name="connsiteX59" fmla="*/ 3241847 w 12192000"/>
              <a:gd name="connsiteY59" fmla="*/ 2164094 h 2347414"/>
              <a:gd name="connsiteX60" fmla="*/ 3439848 w 12192000"/>
              <a:gd name="connsiteY60" fmla="*/ 2176826 h 2347414"/>
              <a:gd name="connsiteX61" fmla="*/ 3658678 w 12192000"/>
              <a:gd name="connsiteY61" fmla="*/ 2194523 h 2347414"/>
              <a:gd name="connsiteX62" fmla="*/ 3881317 w 12192000"/>
              <a:gd name="connsiteY62" fmla="*/ 2206491 h 2347414"/>
              <a:gd name="connsiteX63" fmla="*/ 4148916 w 12192000"/>
              <a:gd name="connsiteY63" fmla="*/ 2225081 h 2347414"/>
              <a:gd name="connsiteX64" fmla="*/ 4468337 w 12192000"/>
              <a:gd name="connsiteY64" fmla="*/ 2237813 h 2347414"/>
              <a:gd name="connsiteX65" fmla="*/ 4605375 w 12192000"/>
              <a:gd name="connsiteY65" fmla="*/ 2240232 h 2347414"/>
              <a:gd name="connsiteX66" fmla="*/ 4527647 w 12192000"/>
              <a:gd name="connsiteY66" fmla="*/ 2236412 h 2347414"/>
              <a:gd name="connsiteX67" fmla="*/ 4175589 w 12192000"/>
              <a:gd name="connsiteY67" fmla="*/ 2212985 h 2347414"/>
              <a:gd name="connsiteX68" fmla="*/ 3988255 w 12192000"/>
              <a:gd name="connsiteY68" fmla="*/ 2200253 h 2347414"/>
              <a:gd name="connsiteX69" fmla="*/ 3686492 w 12192000"/>
              <a:gd name="connsiteY69" fmla="*/ 2176062 h 2347414"/>
              <a:gd name="connsiteX70" fmla="*/ 3517320 w 12192000"/>
              <a:gd name="connsiteY70" fmla="*/ 2163330 h 2347414"/>
              <a:gd name="connsiteX71" fmla="*/ 3258357 w 12192000"/>
              <a:gd name="connsiteY71" fmla="*/ 2139519 h 2347414"/>
              <a:gd name="connsiteX72" fmla="*/ 3101506 w 12192000"/>
              <a:gd name="connsiteY72" fmla="*/ 2126787 h 2347414"/>
              <a:gd name="connsiteX73" fmla="*/ 2809395 w 12192000"/>
              <a:gd name="connsiteY73" fmla="*/ 2097502 h 2347414"/>
              <a:gd name="connsiteX74" fmla="*/ 2598566 w 12192000"/>
              <a:gd name="connsiteY74" fmla="*/ 2078532 h 2347414"/>
              <a:gd name="connsiteX75" fmla="*/ 2337444 w 12192000"/>
              <a:gd name="connsiteY75" fmla="*/ 2048611 h 2347414"/>
              <a:gd name="connsiteX76" fmla="*/ 2091054 w 12192000"/>
              <a:gd name="connsiteY76" fmla="*/ 2023146 h 2347414"/>
              <a:gd name="connsiteX77" fmla="*/ 1755761 w 12192000"/>
              <a:gd name="connsiteY77" fmla="*/ 1981384 h 2347414"/>
              <a:gd name="connsiteX78" fmla="*/ 1441169 w 12192000"/>
              <a:gd name="connsiteY78" fmla="*/ 1943824 h 2347414"/>
              <a:gd name="connsiteX79" fmla="*/ 1017607 w 12192000"/>
              <a:gd name="connsiteY79" fmla="*/ 1883345 h 2347414"/>
              <a:gd name="connsiteX80" fmla="*/ 594427 w 12192000"/>
              <a:gd name="connsiteY80" fmla="*/ 1821849 h 2347414"/>
              <a:gd name="connsiteX81" fmla="*/ 200711 w 12192000"/>
              <a:gd name="connsiteY81" fmla="*/ 1755132 h 2347414"/>
              <a:gd name="connsiteX82" fmla="*/ 0 w 12192000"/>
              <a:gd name="connsiteY82" fmla="*/ 1718743 h 2347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</a:cxnLst>
            <a:rect l="l" t="t" r="r" b="b"/>
            <a:pathLst>
              <a:path w="12192000" h="2347414">
                <a:moveTo>
                  <a:pt x="0" y="0"/>
                </a:moveTo>
                <a:lnTo>
                  <a:pt x="12192000" y="0"/>
                </a:lnTo>
                <a:lnTo>
                  <a:pt x="12192000" y="1736458"/>
                </a:lnTo>
                <a:lnTo>
                  <a:pt x="11967601" y="1784034"/>
                </a:lnTo>
                <a:cubicBezTo>
                  <a:pt x="11589888" y="1859409"/>
                  <a:pt x="11209762" y="1923961"/>
                  <a:pt x="10829000" y="1983294"/>
                </a:cubicBezTo>
                <a:lnTo>
                  <a:pt x="10743779" y="1996027"/>
                </a:lnTo>
                <a:cubicBezTo>
                  <a:pt x="10772495" y="1996778"/>
                  <a:pt x="10801211" y="1993989"/>
                  <a:pt x="10829254" y="1987751"/>
                </a:cubicBezTo>
                <a:cubicBezTo>
                  <a:pt x="10835198" y="1988337"/>
                  <a:pt x="10841180" y="1988553"/>
                  <a:pt x="10847162" y="1988388"/>
                </a:cubicBezTo>
                <a:cubicBezTo>
                  <a:pt x="11090123" y="1968907"/>
                  <a:pt x="11332703" y="1945734"/>
                  <a:pt x="11575155" y="1921415"/>
                </a:cubicBezTo>
                <a:lnTo>
                  <a:pt x="12192000" y="1851213"/>
                </a:lnTo>
                <a:lnTo>
                  <a:pt x="12192000" y="1907356"/>
                </a:lnTo>
                <a:lnTo>
                  <a:pt x="12035532" y="1927033"/>
                </a:lnTo>
                <a:cubicBezTo>
                  <a:pt x="11882793" y="1944747"/>
                  <a:pt x="11729910" y="1961077"/>
                  <a:pt x="11576932" y="1976291"/>
                </a:cubicBezTo>
                <a:cubicBezTo>
                  <a:pt x="11260690" y="2008122"/>
                  <a:pt x="10944193" y="2037279"/>
                  <a:pt x="10627316" y="2061470"/>
                </a:cubicBezTo>
                <a:cubicBezTo>
                  <a:pt x="10352985" y="2082351"/>
                  <a:pt x="10078401" y="2100431"/>
                  <a:pt x="9804196" y="2123478"/>
                </a:cubicBezTo>
                <a:cubicBezTo>
                  <a:pt x="9617118" y="2139137"/>
                  <a:pt x="9430675" y="2161674"/>
                  <a:pt x="9243851" y="2180008"/>
                </a:cubicBezTo>
                <a:cubicBezTo>
                  <a:pt x="9073157" y="2196433"/>
                  <a:pt x="8902207" y="2211966"/>
                  <a:pt x="8731259" y="2225081"/>
                </a:cubicBezTo>
                <a:cubicBezTo>
                  <a:pt x="8509507" y="2242054"/>
                  <a:pt x="8287667" y="2257586"/>
                  <a:pt x="8065752" y="2271681"/>
                </a:cubicBezTo>
                <a:cubicBezTo>
                  <a:pt x="7929984" y="2280466"/>
                  <a:pt x="7793961" y="2285814"/>
                  <a:pt x="7658065" y="2292562"/>
                </a:cubicBezTo>
                <a:cubicBezTo>
                  <a:pt x="7282640" y="2311661"/>
                  <a:pt x="6906704" y="2314208"/>
                  <a:pt x="6531024" y="2324138"/>
                </a:cubicBezTo>
                <a:cubicBezTo>
                  <a:pt x="6413417" y="2327322"/>
                  <a:pt x="6295937" y="2338399"/>
                  <a:pt x="6178331" y="2345655"/>
                </a:cubicBezTo>
                <a:cubicBezTo>
                  <a:pt x="6111271" y="2349730"/>
                  <a:pt x="6044342" y="2345655"/>
                  <a:pt x="5977282" y="2344127"/>
                </a:cubicBezTo>
                <a:cubicBezTo>
                  <a:pt x="5774073" y="2338908"/>
                  <a:pt x="5570866" y="2334960"/>
                  <a:pt x="5367658" y="2329230"/>
                </a:cubicBezTo>
                <a:cubicBezTo>
                  <a:pt x="5040746" y="2319809"/>
                  <a:pt x="4713963" y="2306274"/>
                  <a:pt x="4387306" y="2288614"/>
                </a:cubicBezTo>
                <a:cubicBezTo>
                  <a:pt x="4318342" y="2284796"/>
                  <a:pt x="4249253" y="2284286"/>
                  <a:pt x="4180287" y="2280211"/>
                </a:cubicBezTo>
                <a:cubicBezTo>
                  <a:pt x="4067634" y="2273463"/>
                  <a:pt x="3954980" y="2265060"/>
                  <a:pt x="3842199" y="2257039"/>
                </a:cubicBezTo>
                <a:cubicBezTo>
                  <a:pt x="3804988" y="2254492"/>
                  <a:pt x="3767648" y="2254620"/>
                  <a:pt x="3730309" y="2251182"/>
                </a:cubicBezTo>
                <a:cubicBezTo>
                  <a:pt x="3628704" y="2242142"/>
                  <a:pt x="3527101" y="2238449"/>
                  <a:pt x="3425496" y="2231320"/>
                </a:cubicBezTo>
                <a:cubicBezTo>
                  <a:pt x="3308906" y="2222534"/>
                  <a:pt x="3192569" y="2211330"/>
                  <a:pt x="3076106" y="2201781"/>
                </a:cubicBezTo>
                <a:cubicBezTo>
                  <a:pt x="2990757" y="2194905"/>
                  <a:pt x="2905157" y="2190067"/>
                  <a:pt x="2819682" y="2182427"/>
                </a:cubicBezTo>
                <a:cubicBezTo>
                  <a:pt x="2721507" y="2173515"/>
                  <a:pt x="2623586" y="2162311"/>
                  <a:pt x="2525539" y="2152888"/>
                </a:cubicBezTo>
                <a:cubicBezTo>
                  <a:pt x="2454289" y="2145886"/>
                  <a:pt x="2383038" y="2140920"/>
                  <a:pt x="2311915" y="2133536"/>
                </a:cubicBezTo>
                <a:cubicBezTo>
                  <a:pt x="2225933" y="2124749"/>
                  <a:pt x="2140204" y="2114182"/>
                  <a:pt x="2054223" y="2104760"/>
                </a:cubicBezTo>
                <a:cubicBezTo>
                  <a:pt x="1990719" y="2097758"/>
                  <a:pt x="1928233" y="2092028"/>
                  <a:pt x="1865367" y="2084770"/>
                </a:cubicBezTo>
                <a:cubicBezTo>
                  <a:pt x="1786622" y="2075603"/>
                  <a:pt x="1708006" y="2065545"/>
                  <a:pt x="1629263" y="2055996"/>
                </a:cubicBezTo>
                <a:cubicBezTo>
                  <a:pt x="1572492" y="2049120"/>
                  <a:pt x="1515595" y="2043264"/>
                  <a:pt x="1458823" y="2035751"/>
                </a:cubicBezTo>
                <a:cubicBezTo>
                  <a:pt x="1386303" y="2026585"/>
                  <a:pt x="1313784" y="2016780"/>
                  <a:pt x="1241390" y="2007103"/>
                </a:cubicBezTo>
                <a:lnTo>
                  <a:pt x="1047453" y="1980748"/>
                </a:lnTo>
                <a:cubicBezTo>
                  <a:pt x="969980" y="1970180"/>
                  <a:pt x="892254" y="1960377"/>
                  <a:pt x="814907" y="1949045"/>
                </a:cubicBezTo>
                <a:cubicBezTo>
                  <a:pt x="740609" y="1938094"/>
                  <a:pt x="666692" y="1925744"/>
                  <a:pt x="592649" y="1913776"/>
                </a:cubicBezTo>
                <a:cubicBezTo>
                  <a:pt x="509587" y="1900280"/>
                  <a:pt x="426653" y="1886274"/>
                  <a:pt x="343591" y="1872650"/>
                </a:cubicBezTo>
                <a:cubicBezTo>
                  <a:pt x="240972" y="1855716"/>
                  <a:pt x="138225" y="1839673"/>
                  <a:pt x="35731" y="1821722"/>
                </a:cubicBezTo>
                <a:lnTo>
                  <a:pt x="0" y="1814848"/>
                </a:lnTo>
                <a:lnTo>
                  <a:pt x="0" y="1758489"/>
                </a:lnTo>
                <a:lnTo>
                  <a:pt x="274248" y="1808735"/>
                </a:lnTo>
                <a:cubicBezTo>
                  <a:pt x="348926" y="1821467"/>
                  <a:pt x="423604" y="1832798"/>
                  <a:pt x="498157" y="1846167"/>
                </a:cubicBezTo>
                <a:cubicBezTo>
                  <a:pt x="572708" y="1859536"/>
                  <a:pt x="647896" y="1867813"/>
                  <a:pt x="722828" y="1878635"/>
                </a:cubicBezTo>
                <a:cubicBezTo>
                  <a:pt x="797762" y="1889457"/>
                  <a:pt x="874219" y="1901426"/>
                  <a:pt x="949913" y="1912375"/>
                </a:cubicBezTo>
                <a:cubicBezTo>
                  <a:pt x="1031704" y="1924343"/>
                  <a:pt x="1113496" y="1935802"/>
                  <a:pt x="1195414" y="1947516"/>
                </a:cubicBezTo>
                <a:cubicBezTo>
                  <a:pt x="1244566" y="1954519"/>
                  <a:pt x="1293589" y="1962285"/>
                  <a:pt x="1342867" y="1968397"/>
                </a:cubicBezTo>
                <a:cubicBezTo>
                  <a:pt x="1401162" y="1975656"/>
                  <a:pt x="1459712" y="1981130"/>
                  <a:pt x="1518007" y="1988006"/>
                </a:cubicBezTo>
                <a:cubicBezTo>
                  <a:pt x="1579224" y="1995263"/>
                  <a:pt x="1640186" y="2003411"/>
                  <a:pt x="1701403" y="2010669"/>
                </a:cubicBezTo>
                <a:cubicBezTo>
                  <a:pt x="1762618" y="2017926"/>
                  <a:pt x="1820279" y="2024292"/>
                  <a:pt x="1879210" y="2031167"/>
                </a:cubicBezTo>
                <a:cubicBezTo>
                  <a:pt x="1942712" y="2038425"/>
                  <a:pt x="2006214" y="2046064"/>
                  <a:pt x="2068702" y="2052940"/>
                </a:cubicBezTo>
                <a:cubicBezTo>
                  <a:pt x="2116455" y="2058160"/>
                  <a:pt x="2164335" y="2062362"/>
                  <a:pt x="2212090" y="2067583"/>
                </a:cubicBezTo>
                <a:cubicBezTo>
                  <a:pt x="2280419" y="2074967"/>
                  <a:pt x="2348493" y="2085152"/>
                  <a:pt x="2416949" y="2089609"/>
                </a:cubicBezTo>
                <a:cubicBezTo>
                  <a:pt x="2472070" y="2093302"/>
                  <a:pt x="2526936" y="2099540"/>
                  <a:pt x="2582055" y="2105397"/>
                </a:cubicBezTo>
                <a:cubicBezTo>
                  <a:pt x="2655337" y="2113291"/>
                  <a:pt x="2729001" y="2119785"/>
                  <a:pt x="2802282" y="2126405"/>
                </a:cubicBezTo>
                <a:cubicBezTo>
                  <a:pt x="2862991" y="2131753"/>
                  <a:pt x="2924207" y="2136337"/>
                  <a:pt x="2984916" y="2141684"/>
                </a:cubicBezTo>
                <a:cubicBezTo>
                  <a:pt x="3070516" y="2149324"/>
                  <a:pt x="3156373" y="2152888"/>
                  <a:pt x="3241847" y="2164094"/>
                </a:cubicBezTo>
                <a:cubicBezTo>
                  <a:pt x="3307255" y="2172624"/>
                  <a:pt x="3374060" y="2169822"/>
                  <a:pt x="3439848" y="2176826"/>
                </a:cubicBezTo>
                <a:cubicBezTo>
                  <a:pt x="3512622" y="2184592"/>
                  <a:pt x="3585777" y="2186247"/>
                  <a:pt x="3658678" y="2194523"/>
                </a:cubicBezTo>
                <a:cubicBezTo>
                  <a:pt x="3731578" y="2202800"/>
                  <a:pt x="3807019" y="2201781"/>
                  <a:pt x="3881317" y="2206491"/>
                </a:cubicBezTo>
                <a:cubicBezTo>
                  <a:pt x="3970222" y="2212094"/>
                  <a:pt x="4059124" y="2223552"/>
                  <a:pt x="4148916" y="2225081"/>
                </a:cubicBezTo>
                <a:cubicBezTo>
                  <a:pt x="4255600" y="2226736"/>
                  <a:pt x="4361779" y="2236539"/>
                  <a:pt x="4468337" y="2237813"/>
                </a:cubicBezTo>
                <a:cubicBezTo>
                  <a:pt x="4511390" y="2238577"/>
                  <a:pt x="4554190" y="2246852"/>
                  <a:pt x="4605375" y="2240232"/>
                </a:cubicBezTo>
                <a:cubicBezTo>
                  <a:pt x="4574131" y="2238704"/>
                  <a:pt x="4550762" y="2237940"/>
                  <a:pt x="4527647" y="2236412"/>
                </a:cubicBezTo>
                <a:cubicBezTo>
                  <a:pt x="4410293" y="2228773"/>
                  <a:pt x="4292942" y="2220751"/>
                  <a:pt x="4175589" y="2212985"/>
                </a:cubicBezTo>
                <a:cubicBezTo>
                  <a:pt x="4113101" y="2208783"/>
                  <a:pt x="4050615" y="2205219"/>
                  <a:pt x="3988255" y="2200253"/>
                </a:cubicBezTo>
                <a:cubicBezTo>
                  <a:pt x="3887668" y="2192487"/>
                  <a:pt x="3787079" y="2184082"/>
                  <a:pt x="3686492" y="2176062"/>
                </a:cubicBezTo>
                <a:cubicBezTo>
                  <a:pt x="3630102" y="2171605"/>
                  <a:pt x="3573711" y="2168040"/>
                  <a:pt x="3517320" y="2163330"/>
                </a:cubicBezTo>
                <a:cubicBezTo>
                  <a:pt x="3430958" y="2155689"/>
                  <a:pt x="3344721" y="2147159"/>
                  <a:pt x="3258357" y="2139519"/>
                </a:cubicBezTo>
                <a:cubicBezTo>
                  <a:pt x="3206031" y="2134809"/>
                  <a:pt x="3153705" y="2131371"/>
                  <a:pt x="3101506" y="2126787"/>
                </a:cubicBezTo>
                <a:cubicBezTo>
                  <a:pt x="3004220" y="2117365"/>
                  <a:pt x="2907061" y="2106798"/>
                  <a:pt x="2809395" y="2097502"/>
                </a:cubicBezTo>
                <a:cubicBezTo>
                  <a:pt x="2739161" y="2090628"/>
                  <a:pt x="2668673" y="2085916"/>
                  <a:pt x="2598566" y="2078532"/>
                </a:cubicBezTo>
                <a:cubicBezTo>
                  <a:pt x="2511441" y="2069365"/>
                  <a:pt x="2424569" y="2058160"/>
                  <a:pt x="2337444" y="2048611"/>
                </a:cubicBezTo>
                <a:cubicBezTo>
                  <a:pt x="2255399" y="2039699"/>
                  <a:pt x="2173099" y="2032950"/>
                  <a:pt x="2091054" y="2023146"/>
                </a:cubicBezTo>
                <a:cubicBezTo>
                  <a:pt x="1979162" y="2010414"/>
                  <a:pt x="1867524" y="1995008"/>
                  <a:pt x="1755761" y="1981384"/>
                </a:cubicBezTo>
                <a:cubicBezTo>
                  <a:pt x="1650982" y="1968652"/>
                  <a:pt x="1545821" y="1957830"/>
                  <a:pt x="1441169" y="1943824"/>
                </a:cubicBezTo>
                <a:cubicBezTo>
                  <a:pt x="1299813" y="1924980"/>
                  <a:pt x="1158837" y="1903718"/>
                  <a:pt x="1017607" y="1883345"/>
                </a:cubicBezTo>
                <a:cubicBezTo>
                  <a:pt x="876378" y="1862974"/>
                  <a:pt x="735402" y="1844003"/>
                  <a:pt x="594427" y="1821849"/>
                </a:cubicBezTo>
                <a:cubicBezTo>
                  <a:pt x="462850" y="1801222"/>
                  <a:pt x="331526" y="1778304"/>
                  <a:pt x="200711" y="1755132"/>
                </a:cubicBezTo>
                <a:lnTo>
                  <a:pt x="0" y="1718743"/>
                </a:lnTo>
                <a:close/>
              </a:path>
            </a:pathLst>
          </a:custGeom>
          <a:solidFill>
            <a:schemeClr val="accent1"/>
          </a:solidFill>
          <a:ln w="8199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 dirty="0">
              <a:latin typeface="Calibri" panose="020F0502020204030204" pitchFamily="34" charset="0"/>
            </a:endParaRPr>
          </a:p>
        </p:txBody>
      </p:sp>
      <p:sp>
        <p:nvSpPr>
          <p:cNvPr id="2" name="Заголовок 1">
            <a:extLst>
              <a:ext uri="{FF2B5EF4-FFF2-40B4-BE49-F238E27FC236}">
                <a16:creationId xmlns:a16="http://schemas.microsoft.com/office/drawing/2014/main" id="{465D02BC-5A24-47F7-A4DF-B93FBC0C51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402336"/>
            <a:ext cx="10515600" cy="1344168"/>
          </a:xfrm>
        </p:spPr>
        <p:txBody>
          <a:bodyPr rtlCol="0"/>
          <a:lstStyle>
            <a:lvl1pPr algn="ctr">
              <a:defRPr sz="720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2A61642-BFBA-48AE-A29C-C2AA7386AE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r>
              <a:rPr lang="ru-RU" noProof="0" dirty="0"/>
              <a:t>03.09.20ГГ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AD2029B-6646-4DBF-A302-76A513FC64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r>
              <a:rPr lang="ru-RU" noProof="0" dirty="0"/>
              <a:t>Название презентации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E6D4DFD-766F-4E45-A00C-2B5E8CE9A9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fld id="{2C18C1E5-FB55-42F5-BD6D-9CC153FCDBE6}" type="slidenum">
              <a:rPr lang="ru-RU" noProof="0" smtClean="0"/>
              <a:pPr/>
              <a:t>‹#›</a:t>
            </a:fld>
            <a:endParaRPr lang="ru-RU" noProof="0" dirty="0"/>
          </a:p>
        </p:txBody>
      </p:sp>
      <p:sp>
        <p:nvSpPr>
          <p:cNvPr id="10" name="Рисунок 9">
            <a:extLst>
              <a:ext uri="{FF2B5EF4-FFF2-40B4-BE49-F238E27FC236}">
                <a16:creationId xmlns:a16="http://schemas.microsoft.com/office/drawing/2014/main" id="{4308AE94-7094-4D70-9812-D22ECD79C7D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706356" y="3511296"/>
            <a:ext cx="731520" cy="731520"/>
          </a:xfrm>
          <a:prstGeom prst="rect">
            <a:avLst/>
          </a:prstGeom>
        </p:spPr>
        <p:txBody>
          <a:bodyPr wrap="square"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/>
            </a:lvl1pPr>
          </a:lstStyle>
          <a:p>
            <a:pPr rtl="0"/>
            <a:r>
              <a:rPr lang="ru-RU" noProof="0" dirty="0"/>
              <a:t>Вставка рисунка</a:t>
            </a:r>
          </a:p>
        </p:txBody>
      </p:sp>
      <p:sp>
        <p:nvSpPr>
          <p:cNvPr id="11" name="Рисунок 10">
            <a:extLst>
              <a:ext uri="{FF2B5EF4-FFF2-40B4-BE49-F238E27FC236}">
                <a16:creationId xmlns:a16="http://schemas.microsoft.com/office/drawing/2014/main" id="{2B505429-1B51-4AA8-8307-05F64474936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728716" y="3511296"/>
            <a:ext cx="731520" cy="731520"/>
          </a:xfrm>
          <a:prstGeom prst="rect">
            <a:avLst/>
          </a:prstGeom>
        </p:spPr>
        <p:txBody>
          <a:bodyPr wrap="square"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/>
            </a:lvl1pPr>
          </a:lstStyle>
          <a:p>
            <a:pPr rtl="0"/>
            <a:r>
              <a:rPr lang="ru-RU" noProof="0" dirty="0"/>
              <a:t>Вставка рисунка</a:t>
            </a:r>
          </a:p>
        </p:txBody>
      </p:sp>
      <p:sp>
        <p:nvSpPr>
          <p:cNvPr id="12" name="Рисунок 11">
            <a:extLst>
              <a:ext uri="{FF2B5EF4-FFF2-40B4-BE49-F238E27FC236}">
                <a16:creationId xmlns:a16="http://schemas.microsoft.com/office/drawing/2014/main" id="{F3F3360D-2801-410A-A4E5-7AE529A3E3C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751076" y="3511296"/>
            <a:ext cx="731520" cy="731520"/>
          </a:xfrm>
          <a:prstGeom prst="rect">
            <a:avLst/>
          </a:prstGeom>
        </p:spPr>
        <p:txBody>
          <a:bodyPr wrap="square" rtlCol="0" anchor="ctr">
            <a:noAutofit/>
          </a:bodyPr>
          <a:lstStyle>
            <a:lvl1pPr algn="ctr">
              <a:buNone/>
              <a:defRPr sz="2000"/>
            </a:lvl1pPr>
          </a:lstStyle>
          <a:p>
            <a:pPr rtl="0"/>
            <a:r>
              <a:rPr lang="ru-RU" noProof="0" dirty="0"/>
              <a:t>Вставка рисунка</a:t>
            </a:r>
          </a:p>
        </p:txBody>
      </p:sp>
      <p:sp>
        <p:nvSpPr>
          <p:cNvPr id="13" name="Текст 32">
            <a:extLst>
              <a:ext uri="{FF2B5EF4-FFF2-40B4-BE49-F238E27FC236}">
                <a16:creationId xmlns:a16="http://schemas.microsoft.com/office/drawing/2014/main" id="{B745A5D6-A4E0-4308-9600-DE5E1957294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85216" y="4315968"/>
            <a:ext cx="3063240" cy="548640"/>
          </a:xfrm>
          <a:prstGeom prst="rect">
            <a:avLst/>
          </a:prstGeom>
        </p:spPr>
        <p:txBody>
          <a:bodyPr rtlCol="0"/>
          <a:lstStyle>
            <a:lvl1pPr marL="0" indent="0" algn="ctr">
              <a:lnSpc>
                <a:spcPct val="110000"/>
              </a:lnSpc>
              <a:spcBef>
                <a:spcPts val="1000"/>
              </a:spcBef>
              <a:buNone/>
              <a:defRPr sz="2400"/>
            </a:lvl1pPr>
            <a:lvl2pPr marL="0" indent="0" algn="ctr">
              <a:lnSpc>
                <a:spcPct val="100000"/>
              </a:lnSpc>
              <a:spcBef>
                <a:spcPts val="0"/>
              </a:spcBef>
              <a:buNone/>
              <a:defRPr sz="1800"/>
            </a:lvl2pPr>
          </a:lstStyle>
          <a:p>
            <a:pPr lvl="0" rtl="0"/>
            <a:r>
              <a:rPr lang="ru-RU" noProof="0"/>
              <a:t>Имя докладчика</a:t>
            </a:r>
          </a:p>
        </p:txBody>
      </p:sp>
      <p:sp>
        <p:nvSpPr>
          <p:cNvPr id="14" name="Текст 32">
            <a:extLst>
              <a:ext uri="{FF2B5EF4-FFF2-40B4-BE49-F238E27FC236}">
                <a16:creationId xmlns:a16="http://schemas.microsoft.com/office/drawing/2014/main" id="{C3466BB8-D955-4280-BA4D-66F3DC03416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562856" y="4315968"/>
            <a:ext cx="3063240" cy="548640"/>
          </a:xfrm>
        </p:spPr>
        <p:txBody>
          <a:bodyPr rtlCol="0"/>
          <a:lstStyle>
            <a:lvl1pPr marL="0" indent="0" algn="ctr">
              <a:lnSpc>
                <a:spcPct val="110000"/>
              </a:lnSpc>
              <a:spcBef>
                <a:spcPts val="1000"/>
              </a:spcBef>
              <a:buNone/>
              <a:defRPr sz="2400"/>
            </a:lvl1pPr>
            <a:lvl2pPr marL="0" indent="0" algn="ctr">
              <a:lnSpc>
                <a:spcPct val="100000"/>
              </a:lnSpc>
              <a:spcBef>
                <a:spcPts val="0"/>
              </a:spcBef>
              <a:buNone/>
              <a:defRPr sz="1800"/>
            </a:lvl2pPr>
          </a:lstStyle>
          <a:p>
            <a:pPr lvl="0" rtl="0"/>
            <a:r>
              <a:rPr lang="ru-RU" noProof="0"/>
              <a:t>Электронная почта</a:t>
            </a:r>
          </a:p>
        </p:txBody>
      </p:sp>
      <p:sp>
        <p:nvSpPr>
          <p:cNvPr id="15" name="Текст 32">
            <a:extLst>
              <a:ext uri="{FF2B5EF4-FFF2-40B4-BE49-F238E27FC236}">
                <a16:creationId xmlns:a16="http://schemas.microsoft.com/office/drawing/2014/main" id="{F829B8DE-3184-4E0A-AAD4-8F27B55DA95F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540496" y="4315968"/>
            <a:ext cx="3063240" cy="548640"/>
          </a:xfrm>
        </p:spPr>
        <p:txBody>
          <a:bodyPr rtlCol="0"/>
          <a:lstStyle>
            <a:lvl1pPr marL="0" indent="0" algn="ctr">
              <a:lnSpc>
                <a:spcPct val="110000"/>
              </a:lnSpc>
              <a:spcBef>
                <a:spcPts val="1000"/>
              </a:spcBef>
              <a:buNone/>
              <a:defRPr sz="2400"/>
            </a:lvl1pPr>
            <a:lvl2pPr marL="0" indent="0" algn="ctr">
              <a:lnSpc>
                <a:spcPct val="100000"/>
              </a:lnSpc>
              <a:spcBef>
                <a:spcPts val="0"/>
              </a:spcBef>
              <a:buNone/>
              <a:defRPr sz="1800"/>
            </a:lvl2pPr>
          </a:lstStyle>
          <a:p>
            <a:pPr lvl="0" rtl="0"/>
            <a:r>
              <a:rPr lang="ru-RU" noProof="0"/>
              <a:t>Веб-сайт</a:t>
            </a:r>
          </a:p>
        </p:txBody>
      </p:sp>
    </p:spTree>
    <p:extLst>
      <p:ext uri="{BB962C8B-B14F-4D97-AF65-F5344CB8AC3E}">
        <p14:creationId xmlns:p14="http://schemas.microsoft.com/office/powerpoint/2010/main" val="24803387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172816A0-77C4-4A3F-87BD-A7321E3C84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ru-RU" noProof="0" dirty="0"/>
              <a:t>03.09.20ГГ</a:t>
            </a:r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A5FC3464-F026-4C77-9441-55ECA5054D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Название презентации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587D9257-BADE-4D0B-AF0B-D09FE95FA0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C18C1E5-FB55-42F5-BD6D-9CC153FCDBE6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9641860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>
            <a:extLst>
              <a:ext uri="{FF2B5EF4-FFF2-40B4-BE49-F238E27FC236}">
                <a16:creationId xmlns:a16="http://schemas.microsoft.com/office/drawing/2014/main" id="{F9A1C48E-F751-45A2-9010-208B81EDBE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3429000"/>
          </a:xfrm>
        </p:spPr>
        <p:txBody>
          <a:bodyPr rtlCol="0" anchor="b">
            <a:normAutofit/>
          </a:bodyPr>
          <a:lstStyle>
            <a:lvl1pPr>
              <a:defRPr sz="600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9D501F6-8430-4758-8636-74D68E990EC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303520" y="548640"/>
            <a:ext cx="6053328" cy="5431536"/>
          </a:xfrm>
        </p:spPr>
        <p:txBody>
          <a:bodyPr rtlCol="0" anchor="ctr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E79DC39-A29C-494C-98B6-999746C5F38A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3977640"/>
            <a:ext cx="3932237" cy="2002536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584C988-A6DB-469A-B8AA-31866F36E8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ru-RU" noProof="0" dirty="0"/>
              <a:t>03.09.20ГГ</a:t>
            </a: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2BC39C3-81EB-4828-9AD3-2F1FAC521E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Название презентации</a:t>
            </a:r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059376C-9810-49A5-BC9A-4E6A021752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C18C1E5-FB55-42F5-BD6D-9CC153FCDBE6}" type="slidenum">
              <a:rPr lang="ru-RU" noProof="0" smtClean="0"/>
              <a:t>‹#›</a:t>
            </a:fld>
            <a:endParaRPr lang="ru-RU" noProof="0" dirty="0"/>
          </a:p>
        </p:txBody>
      </p:sp>
      <p:sp>
        <p:nvSpPr>
          <p:cNvPr id="8" name="Прямоугольник 6" descr="Tag=AccentColor&#10;Flavor=Light&#10;Target=FillAndLine">
            <a:extLst>
              <a:ext uri="{FF2B5EF4-FFF2-40B4-BE49-F238E27FC236}">
                <a16:creationId xmlns:a16="http://schemas.microsoft.com/office/drawing/2014/main" id="{B9F96F3A-E64D-4401-B02C-BCD5CAA97CFF}"/>
              </a:ext>
            </a:extLst>
          </p:cNvPr>
          <p:cNvSpPr/>
          <p:nvPr/>
        </p:nvSpPr>
        <p:spPr>
          <a:xfrm rot="5400000">
            <a:off x="2797492" y="3254143"/>
            <a:ext cx="4480560" cy="27432"/>
          </a:xfrm>
          <a:custGeom>
            <a:avLst/>
            <a:gdLst>
              <a:gd name="connsiteX0" fmla="*/ 0 w 4480560"/>
              <a:gd name="connsiteY0" fmla="*/ 0 h 27432"/>
              <a:gd name="connsiteX1" fmla="*/ 595274 w 4480560"/>
              <a:gd name="connsiteY1" fmla="*/ 0 h 27432"/>
              <a:gd name="connsiteX2" fmla="*/ 1100938 w 4480560"/>
              <a:gd name="connsiteY2" fmla="*/ 0 h 27432"/>
              <a:gd name="connsiteX3" fmla="*/ 1651406 w 4480560"/>
              <a:gd name="connsiteY3" fmla="*/ 0 h 27432"/>
              <a:gd name="connsiteX4" fmla="*/ 2336292 w 4480560"/>
              <a:gd name="connsiteY4" fmla="*/ 0 h 27432"/>
              <a:gd name="connsiteX5" fmla="*/ 2931566 w 4480560"/>
              <a:gd name="connsiteY5" fmla="*/ 0 h 27432"/>
              <a:gd name="connsiteX6" fmla="*/ 3482035 w 4480560"/>
              <a:gd name="connsiteY6" fmla="*/ 0 h 27432"/>
              <a:gd name="connsiteX7" fmla="*/ 4480560 w 4480560"/>
              <a:gd name="connsiteY7" fmla="*/ 0 h 27432"/>
              <a:gd name="connsiteX8" fmla="*/ 4480560 w 4480560"/>
              <a:gd name="connsiteY8" fmla="*/ 27432 h 27432"/>
              <a:gd name="connsiteX9" fmla="*/ 3840480 w 4480560"/>
              <a:gd name="connsiteY9" fmla="*/ 27432 h 27432"/>
              <a:gd name="connsiteX10" fmla="*/ 3290011 w 4480560"/>
              <a:gd name="connsiteY10" fmla="*/ 27432 h 27432"/>
              <a:gd name="connsiteX11" fmla="*/ 2560320 w 4480560"/>
              <a:gd name="connsiteY11" fmla="*/ 27432 h 27432"/>
              <a:gd name="connsiteX12" fmla="*/ 1965046 w 4480560"/>
              <a:gd name="connsiteY12" fmla="*/ 27432 h 27432"/>
              <a:gd name="connsiteX13" fmla="*/ 1459382 w 4480560"/>
              <a:gd name="connsiteY13" fmla="*/ 27432 h 27432"/>
              <a:gd name="connsiteX14" fmla="*/ 774497 w 4480560"/>
              <a:gd name="connsiteY14" fmla="*/ 27432 h 27432"/>
              <a:gd name="connsiteX15" fmla="*/ 0 w 4480560"/>
              <a:gd name="connsiteY15" fmla="*/ 27432 h 27432"/>
              <a:gd name="connsiteX16" fmla="*/ 0 w 4480560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27432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79587" y="8304"/>
                  <a:pt x="4480082" y="21512"/>
                  <a:pt x="4480560" y="27432"/>
                </a:cubicBezTo>
                <a:cubicBezTo>
                  <a:pt x="4314132" y="24068"/>
                  <a:pt x="4028383" y="45776"/>
                  <a:pt x="3840480" y="27432"/>
                </a:cubicBezTo>
                <a:cubicBezTo>
                  <a:pt x="3652577" y="9088"/>
                  <a:pt x="3547615" y="11992"/>
                  <a:pt x="3290011" y="27432"/>
                </a:cubicBezTo>
                <a:cubicBezTo>
                  <a:pt x="3032407" y="42872"/>
                  <a:pt x="2830268" y="17863"/>
                  <a:pt x="2560320" y="27432"/>
                </a:cubicBezTo>
                <a:cubicBezTo>
                  <a:pt x="2290372" y="37001"/>
                  <a:pt x="2147422" y="15872"/>
                  <a:pt x="1965046" y="27432"/>
                </a:cubicBezTo>
                <a:cubicBezTo>
                  <a:pt x="1782670" y="38992"/>
                  <a:pt x="1689791" y="49824"/>
                  <a:pt x="1459382" y="27432"/>
                </a:cubicBezTo>
                <a:cubicBezTo>
                  <a:pt x="1228973" y="5040"/>
                  <a:pt x="915486" y="45645"/>
                  <a:pt x="774497" y="27432"/>
                </a:cubicBezTo>
                <a:cubicBezTo>
                  <a:pt x="633508" y="9219"/>
                  <a:pt x="361442" y="-1963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480560" h="27432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81045" y="9333"/>
                  <a:pt x="4481838" y="19699"/>
                  <a:pt x="4480560" y="27432"/>
                </a:cubicBezTo>
                <a:cubicBezTo>
                  <a:pt x="4279652" y="2294"/>
                  <a:pt x="4200762" y="50710"/>
                  <a:pt x="3930091" y="27432"/>
                </a:cubicBezTo>
                <a:cubicBezTo>
                  <a:pt x="3659420" y="4154"/>
                  <a:pt x="3456052" y="31438"/>
                  <a:pt x="3290011" y="27432"/>
                </a:cubicBezTo>
                <a:cubicBezTo>
                  <a:pt x="3123970" y="23426"/>
                  <a:pt x="2882392" y="41962"/>
                  <a:pt x="2649931" y="27432"/>
                </a:cubicBezTo>
                <a:cubicBezTo>
                  <a:pt x="2417470" y="12902"/>
                  <a:pt x="2238426" y="16481"/>
                  <a:pt x="2054657" y="27432"/>
                </a:cubicBezTo>
                <a:cubicBezTo>
                  <a:pt x="1870888" y="38383"/>
                  <a:pt x="1566368" y="54184"/>
                  <a:pt x="1324966" y="27432"/>
                </a:cubicBezTo>
                <a:cubicBezTo>
                  <a:pt x="1083564" y="680"/>
                  <a:pt x="787410" y="20090"/>
                  <a:pt x="595274" y="27432"/>
                </a:cubicBezTo>
                <a:cubicBezTo>
                  <a:pt x="403138" y="34774"/>
                  <a:pt x="169622" y="19643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4445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7142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>
            <a:extLst>
              <a:ext uri="{FF2B5EF4-FFF2-40B4-BE49-F238E27FC236}">
                <a16:creationId xmlns:a16="http://schemas.microsoft.com/office/drawing/2014/main" id="{DE237704-80BD-41B0-8395-41618EC3AF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1920" cy="3429000"/>
          </a:xfrm>
        </p:spPr>
        <p:txBody>
          <a:bodyPr rtlCol="0" anchor="b">
            <a:normAutofit/>
          </a:bodyPr>
          <a:lstStyle>
            <a:lvl1pPr>
              <a:defRPr sz="600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Рисунок 2">
            <a:extLst>
              <a:ext uri="{FF2B5EF4-FFF2-40B4-BE49-F238E27FC236}">
                <a16:creationId xmlns:a16="http://schemas.microsoft.com/office/drawing/2014/main" id="{14DA4032-EC66-4974-BD30-898B60E4B562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303520" y="548640"/>
            <a:ext cx="6053328" cy="5431536"/>
          </a:xfrm>
        </p:spPr>
        <p:txBody>
          <a:bodyPr rtlCol="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noProof="0" dirty="0"/>
              <a:t>Щелкните значок, чтобы добавить фото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21802D0-5574-4631-BA49-92362F8E40DC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3977640"/>
            <a:ext cx="3931920" cy="2002536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62C2F5B-DDDD-4E64-94A9-99E46F4B06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ru-RU" noProof="0" dirty="0"/>
              <a:t>03.09.20ГГ</a:t>
            </a: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4FA8D36-8865-48E7-8249-ED729A5F70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Название презентации</a:t>
            </a:r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30F98C3-0B62-4361-8408-A01F70807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C18C1E5-FB55-42F5-BD6D-9CC153FCDBE6}" type="slidenum">
              <a:rPr lang="ru-RU" noProof="0" smtClean="0"/>
              <a:t>‹#›</a:t>
            </a:fld>
            <a:endParaRPr lang="ru-RU" noProof="0" dirty="0"/>
          </a:p>
        </p:txBody>
      </p:sp>
      <p:sp>
        <p:nvSpPr>
          <p:cNvPr id="8" name="Прямоугольник 6" descr="Tag=AccentColor&#10;Flavor=Light&#10;Target=FillAndLine">
            <a:extLst>
              <a:ext uri="{FF2B5EF4-FFF2-40B4-BE49-F238E27FC236}">
                <a16:creationId xmlns:a16="http://schemas.microsoft.com/office/drawing/2014/main" id="{FE511AB6-FEAF-4549-BA88-0764BD10B63D}"/>
              </a:ext>
            </a:extLst>
          </p:cNvPr>
          <p:cNvSpPr/>
          <p:nvPr/>
        </p:nvSpPr>
        <p:spPr>
          <a:xfrm rot="5400000">
            <a:off x="2798064" y="3254143"/>
            <a:ext cx="4480560" cy="27432"/>
          </a:xfrm>
          <a:custGeom>
            <a:avLst/>
            <a:gdLst>
              <a:gd name="connsiteX0" fmla="*/ 0 w 4480560"/>
              <a:gd name="connsiteY0" fmla="*/ 0 h 27432"/>
              <a:gd name="connsiteX1" fmla="*/ 595274 w 4480560"/>
              <a:gd name="connsiteY1" fmla="*/ 0 h 27432"/>
              <a:gd name="connsiteX2" fmla="*/ 1100938 w 4480560"/>
              <a:gd name="connsiteY2" fmla="*/ 0 h 27432"/>
              <a:gd name="connsiteX3" fmla="*/ 1651406 w 4480560"/>
              <a:gd name="connsiteY3" fmla="*/ 0 h 27432"/>
              <a:gd name="connsiteX4" fmla="*/ 2336292 w 4480560"/>
              <a:gd name="connsiteY4" fmla="*/ 0 h 27432"/>
              <a:gd name="connsiteX5" fmla="*/ 2931566 w 4480560"/>
              <a:gd name="connsiteY5" fmla="*/ 0 h 27432"/>
              <a:gd name="connsiteX6" fmla="*/ 3482035 w 4480560"/>
              <a:gd name="connsiteY6" fmla="*/ 0 h 27432"/>
              <a:gd name="connsiteX7" fmla="*/ 4480560 w 4480560"/>
              <a:gd name="connsiteY7" fmla="*/ 0 h 27432"/>
              <a:gd name="connsiteX8" fmla="*/ 4480560 w 4480560"/>
              <a:gd name="connsiteY8" fmla="*/ 27432 h 27432"/>
              <a:gd name="connsiteX9" fmla="*/ 3840480 w 4480560"/>
              <a:gd name="connsiteY9" fmla="*/ 27432 h 27432"/>
              <a:gd name="connsiteX10" fmla="*/ 3290011 w 4480560"/>
              <a:gd name="connsiteY10" fmla="*/ 27432 h 27432"/>
              <a:gd name="connsiteX11" fmla="*/ 2560320 w 4480560"/>
              <a:gd name="connsiteY11" fmla="*/ 27432 h 27432"/>
              <a:gd name="connsiteX12" fmla="*/ 1965046 w 4480560"/>
              <a:gd name="connsiteY12" fmla="*/ 27432 h 27432"/>
              <a:gd name="connsiteX13" fmla="*/ 1459382 w 4480560"/>
              <a:gd name="connsiteY13" fmla="*/ 27432 h 27432"/>
              <a:gd name="connsiteX14" fmla="*/ 774497 w 4480560"/>
              <a:gd name="connsiteY14" fmla="*/ 27432 h 27432"/>
              <a:gd name="connsiteX15" fmla="*/ 0 w 4480560"/>
              <a:gd name="connsiteY15" fmla="*/ 27432 h 27432"/>
              <a:gd name="connsiteX16" fmla="*/ 0 w 4480560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27432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79587" y="8304"/>
                  <a:pt x="4480082" y="21512"/>
                  <a:pt x="4480560" y="27432"/>
                </a:cubicBezTo>
                <a:cubicBezTo>
                  <a:pt x="4314132" y="24068"/>
                  <a:pt x="4028383" y="45776"/>
                  <a:pt x="3840480" y="27432"/>
                </a:cubicBezTo>
                <a:cubicBezTo>
                  <a:pt x="3652577" y="9088"/>
                  <a:pt x="3547615" y="11992"/>
                  <a:pt x="3290011" y="27432"/>
                </a:cubicBezTo>
                <a:cubicBezTo>
                  <a:pt x="3032407" y="42872"/>
                  <a:pt x="2830268" y="17863"/>
                  <a:pt x="2560320" y="27432"/>
                </a:cubicBezTo>
                <a:cubicBezTo>
                  <a:pt x="2290372" y="37001"/>
                  <a:pt x="2147422" y="15872"/>
                  <a:pt x="1965046" y="27432"/>
                </a:cubicBezTo>
                <a:cubicBezTo>
                  <a:pt x="1782670" y="38992"/>
                  <a:pt x="1689791" y="49824"/>
                  <a:pt x="1459382" y="27432"/>
                </a:cubicBezTo>
                <a:cubicBezTo>
                  <a:pt x="1228973" y="5040"/>
                  <a:pt x="915486" y="45645"/>
                  <a:pt x="774497" y="27432"/>
                </a:cubicBezTo>
                <a:cubicBezTo>
                  <a:pt x="633508" y="9219"/>
                  <a:pt x="361442" y="-1963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480560" h="27432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81045" y="9333"/>
                  <a:pt x="4481838" y="19699"/>
                  <a:pt x="4480560" y="27432"/>
                </a:cubicBezTo>
                <a:cubicBezTo>
                  <a:pt x="4279652" y="2294"/>
                  <a:pt x="4200762" y="50710"/>
                  <a:pt x="3930091" y="27432"/>
                </a:cubicBezTo>
                <a:cubicBezTo>
                  <a:pt x="3659420" y="4154"/>
                  <a:pt x="3456052" y="31438"/>
                  <a:pt x="3290011" y="27432"/>
                </a:cubicBezTo>
                <a:cubicBezTo>
                  <a:pt x="3123970" y="23426"/>
                  <a:pt x="2882392" y="41962"/>
                  <a:pt x="2649931" y="27432"/>
                </a:cubicBezTo>
                <a:cubicBezTo>
                  <a:pt x="2417470" y="12902"/>
                  <a:pt x="2238426" y="16481"/>
                  <a:pt x="2054657" y="27432"/>
                </a:cubicBezTo>
                <a:cubicBezTo>
                  <a:pt x="1870888" y="38383"/>
                  <a:pt x="1566368" y="54184"/>
                  <a:pt x="1324966" y="27432"/>
                </a:cubicBezTo>
                <a:cubicBezTo>
                  <a:pt x="1083564" y="680"/>
                  <a:pt x="787410" y="20090"/>
                  <a:pt x="595274" y="27432"/>
                </a:cubicBezTo>
                <a:cubicBezTo>
                  <a:pt x="403138" y="34774"/>
                  <a:pt x="169622" y="19643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4445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63121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Повест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: фигура 6" descr="Tag=AccentColor&#10;Flavor=Light&#10;Target=Fill">
            <a:extLst>
              <a:ext uri="{FF2B5EF4-FFF2-40B4-BE49-F238E27FC236}">
                <a16:creationId xmlns:a16="http://schemas.microsoft.com/office/drawing/2014/main" id="{77CE2522-15B5-4BC5-91A9-523F325A8324}"/>
              </a:ext>
            </a:extLst>
          </p:cNvPr>
          <p:cNvSpPr/>
          <p:nvPr userDrawn="1"/>
        </p:nvSpPr>
        <p:spPr>
          <a:xfrm>
            <a:off x="5477731" y="0"/>
            <a:ext cx="6714269" cy="6858000"/>
          </a:xfrm>
          <a:custGeom>
            <a:avLst/>
            <a:gdLst>
              <a:gd name="connsiteX0" fmla="*/ 1097203 w 6714269"/>
              <a:gd name="connsiteY0" fmla="*/ 0 h 6858000"/>
              <a:gd name="connsiteX1" fmla="*/ 1154155 w 6714269"/>
              <a:gd name="connsiteY1" fmla="*/ 0 h 6858000"/>
              <a:gd name="connsiteX2" fmla="*/ 972305 w 6714269"/>
              <a:gd name="connsiteY2" fmla="*/ 343212 h 6858000"/>
              <a:gd name="connsiteX3" fmla="*/ 780524 w 6714269"/>
              <a:gd name="connsiteY3" fmla="*/ 761067 h 6858000"/>
              <a:gd name="connsiteX4" fmla="*/ 737045 w 6714269"/>
              <a:gd name="connsiteY4" fmla="*/ 865164 h 6858000"/>
              <a:gd name="connsiteX5" fmla="*/ 762322 w 6714269"/>
              <a:gd name="connsiteY5" fmla="*/ 830676 h 6858000"/>
              <a:gd name="connsiteX6" fmla="*/ 1118805 w 6714269"/>
              <a:gd name="connsiteY6" fmla="*/ 160440 h 6858000"/>
              <a:gd name="connsiteX7" fmla="*/ 1221640 w 6714269"/>
              <a:gd name="connsiteY7" fmla="*/ 0 h 6858000"/>
              <a:gd name="connsiteX8" fmla="*/ 6714269 w 6714269"/>
              <a:gd name="connsiteY8" fmla="*/ 0 h 6858000"/>
              <a:gd name="connsiteX9" fmla="*/ 6714269 w 6714269"/>
              <a:gd name="connsiteY9" fmla="*/ 6858000 h 6858000"/>
              <a:gd name="connsiteX10" fmla="*/ 704817 w 6714269"/>
              <a:gd name="connsiteY10" fmla="*/ 6858000 h 6858000"/>
              <a:gd name="connsiteX11" fmla="*/ 618717 w 6714269"/>
              <a:gd name="connsiteY11" fmla="*/ 6672538 h 6858000"/>
              <a:gd name="connsiteX12" fmla="*/ 309324 w 6714269"/>
              <a:gd name="connsiteY12" fmla="*/ 5833618 h 6858000"/>
              <a:gd name="connsiteX13" fmla="*/ 209850 w 6714269"/>
              <a:gd name="connsiteY13" fmla="*/ 5484180 h 6858000"/>
              <a:gd name="connsiteX14" fmla="*/ 211619 w 6714269"/>
              <a:gd name="connsiteY14" fmla="*/ 5517653 h 6858000"/>
              <a:gd name="connsiteX15" fmla="*/ 361778 w 6714269"/>
              <a:gd name="connsiteY15" fmla="*/ 6145524 h 6858000"/>
              <a:gd name="connsiteX16" fmla="*/ 591356 w 6714269"/>
              <a:gd name="connsiteY16" fmla="*/ 6843306 h 6858000"/>
              <a:gd name="connsiteX17" fmla="*/ 597415 w 6714269"/>
              <a:gd name="connsiteY17" fmla="*/ 6858000 h 6858000"/>
              <a:gd name="connsiteX18" fmla="*/ 545224 w 6714269"/>
              <a:gd name="connsiteY18" fmla="*/ 6858000 h 6858000"/>
              <a:gd name="connsiteX19" fmla="*/ 533604 w 6714269"/>
              <a:gd name="connsiteY19" fmla="*/ 6830072 h 6858000"/>
              <a:gd name="connsiteX20" fmla="*/ 169657 w 6714269"/>
              <a:gd name="connsiteY20" fmla="*/ 5556577 h 6858000"/>
              <a:gd name="connsiteX21" fmla="*/ 12169 w 6714269"/>
              <a:gd name="connsiteY21" fmla="*/ 4362835 h 6858000"/>
              <a:gd name="connsiteX22" fmla="*/ 46168 w 6714269"/>
              <a:gd name="connsiteY22" fmla="*/ 3338487 h 6858000"/>
              <a:gd name="connsiteX23" fmla="*/ 490574 w 6714269"/>
              <a:gd name="connsiteY23" fmla="*/ 1381078 h 6858000"/>
              <a:gd name="connsiteX24" fmla="*/ 984701 w 6714269"/>
              <a:gd name="connsiteY24" fmla="*/ 20824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6714269" h="6858000">
                <a:moveTo>
                  <a:pt x="1097203" y="0"/>
                </a:moveTo>
                <a:lnTo>
                  <a:pt x="1154155" y="0"/>
                </a:lnTo>
                <a:lnTo>
                  <a:pt x="972305" y="343212"/>
                </a:lnTo>
                <a:cubicBezTo>
                  <a:pt x="904739" y="480367"/>
                  <a:pt x="840941" y="619727"/>
                  <a:pt x="780524" y="761067"/>
                </a:cubicBezTo>
                <a:cubicBezTo>
                  <a:pt x="765737" y="795681"/>
                  <a:pt x="751579" y="830550"/>
                  <a:pt x="737045" y="865164"/>
                </a:cubicBezTo>
                <a:cubicBezTo>
                  <a:pt x="748306" y="856057"/>
                  <a:pt x="757014" y="844174"/>
                  <a:pt x="762322" y="830676"/>
                </a:cubicBezTo>
                <a:cubicBezTo>
                  <a:pt x="870201" y="600612"/>
                  <a:pt x="988539" y="376889"/>
                  <a:pt x="1118805" y="160440"/>
                </a:cubicBezTo>
                <a:lnTo>
                  <a:pt x="1221640" y="0"/>
                </a:lnTo>
                <a:lnTo>
                  <a:pt x="6714269" y="0"/>
                </a:lnTo>
                <a:lnTo>
                  <a:pt x="6714269" y="6858000"/>
                </a:lnTo>
                <a:lnTo>
                  <a:pt x="704817" y="6858000"/>
                </a:lnTo>
                <a:lnTo>
                  <a:pt x="618717" y="6672538"/>
                </a:lnTo>
                <a:cubicBezTo>
                  <a:pt x="501618" y="6400947"/>
                  <a:pt x="398622" y="6121213"/>
                  <a:pt x="309324" y="5833618"/>
                </a:cubicBezTo>
                <a:cubicBezTo>
                  <a:pt x="275071" y="5723183"/>
                  <a:pt x="246125" y="5611225"/>
                  <a:pt x="209850" y="5484180"/>
                </a:cubicBezTo>
                <a:cubicBezTo>
                  <a:pt x="209859" y="5495363"/>
                  <a:pt x="210448" y="5506534"/>
                  <a:pt x="211619" y="5517653"/>
                </a:cubicBezTo>
                <a:cubicBezTo>
                  <a:pt x="261166" y="5727113"/>
                  <a:pt x="303888" y="5938474"/>
                  <a:pt x="361778" y="6145524"/>
                </a:cubicBezTo>
                <a:cubicBezTo>
                  <a:pt x="428356" y="6383258"/>
                  <a:pt x="504422" y="6616111"/>
                  <a:pt x="591356" y="6843306"/>
                </a:cubicBezTo>
                <a:lnTo>
                  <a:pt x="597415" y="6858000"/>
                </a:lnTo>
                <a:lnTo>
                  <a:pt x="545224" y="6858000"/>
                </a:lnTo>
                <a:lnTo>
                  <a:pt x="533604" y="6830072"/>
                </a:lnTo>
                <a:cubicBezTo>
                  <a:pt x="376384" y="6416985"/>
                  <a:pt x="257344" y="5991917"/>
                  <a:pt x="169657" y="5556577"/>
                </a:cubicBezTo>
                <a:cubicBezTo>
                  <a:pt x="90154" y="5162256"/>
                  <a:pt x="43261" y="4763750"/>
                  <a:pt x="12169" y="4362835"/>
                </a:cubicBezTo>
                <a:cubicBezTo>
                  <a:pt x="-14122" y="4019865"/>
                  <a:pt x="4458" y="3679429"/>
                  <a:pt x="46168" y="3338487"/>
                </a:cubicBezTo>
                <a:cubicBezTo>
                  <a:pt x="125796" y="2672248"/>
                  <a:pt x="274744" y="2016203"/>
                  <a:pt x="490574" y="1381078"/>
                </a:cubicBezTo>
                <a:cubicBezTo>
                  <a:pt x="629230" y="976550"/>
                  <a:pt x="791584" y="584320"/>
                  <a:pt x="984701" y="208241"/>
                </a:cubicBezTo>
                <a:close/>
              </a:path>
            </a:pathLst>
          </a:custGeom>
          <a:solidFill>
            <a:schemeClr val="accent1"/>
          </a:solidFill>
          <a:ln w="685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rtl="0"/>
            <a:endParaRPr lang="ru-RU" noProof="0" dirty="0">
              <a:latin typeface="Calibri" panose="020F0502020204030204" pitchFamily="34" charset="0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5D02BC-5A24-47F7-A4DF-B93FBC0C51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3856" y="649224"/>
            <a:ext cx="4178808" cy="5568696"/>
          </a:xfrm>
        </p:spPr>
        <p:txBody>
          <a:bodyPr rtlCol="0">
            <a:noAutofit/>
          </a:bodyPr>
          <a:lstStyle>
            <a:lvl1pPr>
              <a:defRPr sz="720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8E9219E-EE74-4093-94D6-F663E059C50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364224" y="1307592"/>
            <a:ext cx="4992624" cy="4251960"/>
          </a:xfrm>
        </p:spPr>
        <p:txBody>
          <a:bodyPr rtlCol="0" anchor="ctr">
            <a:normAutofit/>
          </a:bodyPr>
          <a:lstStyle>
            <a:lvl1pPr marL="0" indent="0">
              <a:buNone/>
              <a:defRPr sz="4400">
                <a:solidFill>
                  <a:schemeClr val="bg1"/>
                </a:solidFill>
              </a:defRPr>
            </a:lvl1pPr>
            <a:lvl2pPr marL="228600">
              <a:defRPr sz="4000">
                <a:solidFill>
                  <a:schemeClr val="bg1"/>
                </a:solidFill>
              </a:defRPr>
            </a:lvl2pPr>
            <a:lvl3pPr marL="457200">
              <a:defRPr sz="3600">
                <a:solidFill>
                  <a:schemeClr val="bg1"/>
                </a:solidFill>
              </a:defRPr>
            </a:lvl3pPr>
            <a:lvl4pPr>
              <a:defRPr sz="1800">
                <a:solidFill>
                  <a:schemeClr val="bg1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2A61642-BFBA-48AE-A29C-C2AA7386AE9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286000" cy="365125"/>
          </a:xfrm>
        </p:spPr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r>
              <a:rPr lang="ru-RU" noProof="0" dirty="0"/>
              <a:t>03.09.20ГГ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AD2029B-6646-4DBF-A302-76A513FC64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364224" y="6355080"/>
            <a:ext cx="3200400" cy="365125"/>
          </a:xfrm>
        </p:spPr>
        <p:txBody>
          <a:bodyPr rtlCol="0"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 dirty="0">
                <a:solidFill>
                  <a:schemeClr val="bg1"/>
                </a:solidFill>
              </a:rPr>
              <a:t>Название презентации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E6D4DFD-766F-4E45-A00C-2B5E8CE9A9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067544" y="6355080"/>
            <a:ext cx="1280160" cy="365125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fld id="{2C18C1E5-FB55-42F5-BD6D-9CC153FCDBE6}" type="slidenum">
              <a:rPr lang="ru-RU" noProof="0" smtClean="0"/>
              <a:pPr/>
              <a:t>‹#›</a:t>
            </a:fld>
            <a:endParaRPr lang="ru-RU" noProof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2205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 с 2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Рисунок 19">
            <a:extLst>
              <a:ext uri="{FF2B5EF4-FFF2-40B4-BE49-F238E27FC236}">
                <a16:creationId xmlns:a16="http://schemas.microsoft.com/office/drawing/2014/main" id="{17D0AB67-E176-475C-977C-73640253B92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" y="4361970"/>
            <a:ext cx="4038599" cy="2496030"/>
          </a:xfrm>
          <a:custGeom>
            <a:avLst/>
            <a:gdLst>
              <a:gd name="connsiteX0" fmla="*/ 2464753 w 4038599"/>
              <a:gd name="connsiteY0" fmla="*/ 4 h 2496030"/>
              <a:gd name="connsiteX1" fmla="*/ 2599067 w 4038599"/>
              <a:gd name="connsiteY1" fmla="*/ 4428 h 2496030"/>
              <a:gd name="connsiteX2" fmla="*/ 3052443 w 4038599"/>
              <a:gd name="connsiteY2" fmla="*/ 14222 h 2496030"/>
              <a:gd name="connsiteX3" fmla="*/ 3417420 w 4038599"/>
              <a:gd name="connsiteY3" fmla="*/ 9782 h 2496030"/>
              <a:gd name="connsiteX4" fmla="*/ 3757835 w 4038599"/>
              <a:gd name="connsiteY4" fmla="*/ 19315 h 2496030"/>
              <a:gd name="connsiteX5" fmla="*/ 3892671 w 4038599"/>
              <a:gd name="connsiteY5" fmla="*/ 13177 h 2496030"/>
              <a:gd name="connsiteX6" fmla="*/ 4016790 w 4038599"/>
              <a:gd name="connsiteY6" fmla="*/ 8134 h 2496030"/>
              <a:gd name="connsiteX7" fmla="*/ 4034037 w 4038599"/>
              <a:gd name="connsiteY7" fmla="*/ 8999 h 2496030"/>
              <a:gd name="connsiteX8" fmla="*/ 4035370 w 4038599"/>
              <a:gd name="connsiteY8" fmla="*/ 62503 h 2496030"/>
              <a:gd name="connsiteX9" fmla="*/ 4020562 w 4038599"/>
              <a:gd name="connsiteY9" fmla="*/ 231143 h 2496030"/>
              <a:gd name="connsiteX10" fmla="*/ 4019168 w 4038599"/>
              <a:gd name="connsiteY10" fmla="*/ 393470 h 2496030"/>
              <a:gd name="connsiteX11" fmla="*/ 4014100 w 4038599"/>
              <a:gd name="connsiteY11" fmla="*/ 651618 h 2496030"/>
              <a:gd name="connsiteX12" fmla="*/ 4019295 w 4038599"/>
              <a:gd name="connsiteY12" fmla="*/ 902406 h 2496030"/>
              <a:gd name="connsiteX13" fmla="*/ 4033231 w 4038599"/>
              <a:gd name="connsiteY13" fmla="*/ 1078946 h 2496030"/>
              <a:gd name="connsiteX14" fmla="*/ 4011566 w 4038599"/>
              <a:gd name="connsiteY14" fmla="*/ 1189872 h 2496030"/>
              <a:gd name="connsiteX15" fmla="*/ 4011566 w 4038599"/>
              <a:gd name="connsiteY15" fmla="*/ 1387989 h 2496030"/>
              <a:gd name="connsiteX16" fmla="*/ 4038599 w 4038599"/>
              <a:gd name="connsiteY16" fmla="*/ 1495613 h 2496030"/>
              <a:gd name="connsiteX17" fmla="*/ 4038599 w 4038599"/>
              <a:gd name="connsiteY17" fmla="*/ 1746509 h 2496030"/>
              <a:gd name="connsiteX18" fmla="*/ 4038283 w 4038599"/>
              <a:gd name="connsiteY18" fmla="*/ 1749734 h 2496030"/>
              <a:gd name="connsiteX19" fmla="*/ 4026896 w 4038599"/>
              <a:gd name="connsiteY19" fmla="*/ 1837274 h 2496030"/>
              <a:gd name="connsiteX20" fmla="*/ 4029684 w 4038599"/>
              <a:gd name="connsiteY20" fmla="*/ 2121948 h 2496030"/>
              <a:gd name="connsiteX21" fmla="*/ 4032978 w 4038599"/>
              <a:gd name="connsiteY21" fmla="*/ 2359155 h 2496030"/>
              <a:gd name="connsiteX22" fmla="*/ 4023519 w 4038599"/>
              <a:gd name="connsiteY22" fmla="*/ 2496030 h 2496030"/>
              <a:gd name="connsiteX23" fmla="*/ 0 w 4038599"/>
              <a:gd name="connsiteY23" fmla="*/ 2496030 h 2496030"/>
              <a:gd name="connsiteX24" fmla="*/ 0 w 4038599"/>
              <a:gd name="connsiteY24" fmla="*/ 12459 h 2496030"/>
              <a:gd name="connsiteX25" fmla="*/ 17104 w 4038599"/>
              <a:gd name="connsiteY25" fmla="*/ 15006 h 2496030"/>
              <a:gd name="connsiteX26" fmla="*/ 216416 w 4038599"/>
              <a:gd name="connsiteY26" fmla="*/ 7824 h 2496030"/>
              <a:gd name="connsiteX27" fmla="*/ 651370 w 4038599"/>
              <a:gd name="connsiteY27" fmla="*/ 17748 h 2496030"/>
              <a:gd name="connsiteX28" fmla="*/ 958396 w 4038599"/>
              <a:gd name="connsiteY28" fmla="*/ 14092 h 2496030"/>
              <a:gd name="connsiteX29" fmla="*/ 1519486 w 4038599"/>
              <a:gd name="connsiteY29" fmla="*/ 21666 h 2496030"/>
              <a:gd name="connsiteX30" fmla="*/ 2062411 w 4038599"/>
              <a:gd name="connsiteY30" fmla="*/ 17487 h 2496030"/>
              <a:gd name="connsiteX31" fmla="*/ 2464753 w 4038599"/>
              <a:gd name="connsiteY31" fmla="*/ 4 h 2496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4038599" h="2496030">
                <a:moveTo>
                  <a:pt x="2464753" y="4"/>
                </a:moveTo>
                <a:cubicBezTo>
                  <a:pt x="2509518" y="-78"/>
                  <a:pt x="2554292" y="1163"/>
                  <a:pt x="2599067" y="4428"/>
                </a:cubicBezTo>
                <a:cubicBezTo>
                  <a:pt x="2749817" y="17813"/>
                  <a:pt x="2901270" y="21079"/>
                  <a:pt x="3052443" y="14222"/>
                </a:cubicBezTo>
                <a:cubicBezTo>
                  <a:pt x="3173923" y="5694"/>
                  <a:pt x="3295774" y="4206"/>
                  <a:pt x="3417420" y="9782"/>
                </a:cubicBezTo>
                <a:cubicBezTo>
                  <a:pt x="3530764" y="16442"/>
                  <a:pt x="3644108" y="23233"/>
                  <a:pt x="3757835" y="19315"/>
                </a:cubicBezTo>
                <a:cubicBezTo>
                  <a:pt x="3803121" y="17748"/>
                  <a:pt x="3847768" y="15789"/>
                  <a:pt x="3892671" y="13177"/>
                </a:cubicBezTo>
                <a:cubicBezTo>
                  <a:pt x="3933972" y="9619"/>
                  <a:pt x="3975386" y="7938"/>
                  <a:pt x="4016790" y="8134"/>
                </a:cubicBezTo>
                <a:lnTo>
                  <a:pt x="4034037" y="8999"/>
                </a:lnTo>
                <a:lnTo>
                  <a:pt x="4035370" y="62503"/>
                </a:lnTo>
                <a:cubicBezTo>
                  <a:pt x="4033549" y="118790"/>
                  <a:pt x="4026390" y="174983"/>
                  <a:pt x="4020562" y="231143"/>
                </a:cubicBezTo>
                <a:cubicBezTo>
                  <a:pt x="4014860" y="285717"/>
                  <a:pt x="4006498" y="343464"/>
                  <a:pt x="4019168" y="393470"/>
                </a:cubicBezTo>
                <a:cubicBezTo>
                  <a:pt x="4042480" y="482184"/>
                  <a:pt x="4024236" y="566457"/>
                  <a:pt x="4014100" y="651618"/>
                </a:cubicBezTo>
                <a:cubicBezTo>
                  <a:pt x="4001874" y="734926"/>
                  <a:pt x="4003635" y="819681"/>
                  <a:pt x="4019295" y="902406"/>
                </a:cubicBezTo>
                <a:cubicBezTo>
                  <a:pt x="4031711" y="960787"/>
                  <a:pt x="4031711" y="1020184"/>
                  <a:pt x="4033231" y="1078946"/>
                </a:cubicBezTo>
                <a:cubicBezTo>
                  <a:pt x="4034118" y="1115753"/>
                  <a:pt x="4020562" y="1153193"/>
                  <a:pt x="4011566" y="1189872"/>
                </a:cubicBezTo>
                <a:cubicBezTo>
                  <a:pt x="3995476" y="1256123"/>
                  <a:pt x="3989648" y="1323388"/>
                  <a:pt x="4011566" y="1387989"/>
                </a:cubicBezTo>
                <a:lnTo>
                  <a:pt x="4038599" y="1495613"/>
                </a:lnTo>
                <a:lnTo>
                  <a:pt x="4038599" y="1746509"/>
                </a:lnTo>
                <a:lnTo>
                  <a:pt x="4038283" y="1749734"/>
                </a:lnTo>
                <a:cubicBezTo>
                  <a:pt x="4035575" y="1779147"/>
                  <a:pt x="4032408" y="1808464"/>
                  <a:pt x="4026896" y="1837274"/>
                </a:cubicBezTo>
                <a:cubicBezTo>
                  <a:pt x="4008779" y="1932843"/>
                  <a:pt x="4015240" y="2027776"/>
                  <a:pt x="4029684" y="2121948"/>
                </a:cubicBezTo>
                <a:cubicBezTo>
                  <a:pt x="4039832" y="2200637"/>
                  <a:pt x="4040934" y="2280226"/>
                  <a:pt x="4032978" y="2359155"/>
                </a:cubicBezTo>
                <a:lnTo>
                  <a:pt x="4023519" y="2496030"/>
                </a:lnTo>
                <a:lnTo>
                  <a:pt x="0" y="2496030"/>
                </a:lnTo>
                <a:lnTo>
                  <a:pt x="0" y="12459"/>
                </a:lnTo>
                <a:lnTo>
                  <a:pt x="17104" y="15006"/>
                </a:lnTo>
                <a:cubicBezTo>
                  <a:pt x="83627" y="15006"/>
                  <a:pt x="150022" y="12263"/>
                  <a:pt x="216416" y="7824"/>
                </a:cubicBezTo>
                <a:cubicBezTo>
                  <a:pt x="361434" y="-156"/>
                  <a:pt x="506837" y="3162"/>
                  <a:pt x="651370" y="17748"/>
                </a:cubicBezTo>
                <a:cubicBezTo>
                  <a:pt x="753623" y="25440"/>
                  <a:pt x="856335" y="24213"/>
                  <a:pt x="958396" y="14092"/>
                </a:cubicBezTo>
                <a:cubicBezTo>
                  <a:pt x="1145682" y="-1710"/>
                  <a:pt x="1332584" y="10958"/>
                  <a:pt x="1519486" y="21666"/>
                </a:cubicBezTo>
                <a:cubicBezTo>
                  <a:pt x="1700504" y="32113"/>
                  <a:pt x="1881394" y="24408"/>
                  <a:pt x="2062411" y="17487"/>
                </a:cubicBezTo>
                <a:cubicBezTo>
                  <a:pt x="2196255" y="12394"/>
                  <a:pt x="2330459" y="249"/>
                  <a:pt x="2464753" y="4"/>
                </a:cubicBezTo>
                <a:close/>
              </a:path>
            </a:pathLst>
          </a:custGeom>
        </p:spPr>
        <p:txBody>
          <a:bodyPr wrap="square" rtlCol="0" anchor="ctr">
            <a:noAutofit/>
          </a:bodyPr>
          <a:lstStyle>
            <a:lvl1pPr algn="ctr">
              <a:buNone/>
              <a:defRPr sz="2400"/>
            </a:lvl1pPr>
          </a:lstStyle>
          <a:p>
            <a:pPr rtl="0"/>
            <a:r>
              <a:rPr lang="ru-RU" noProof="0" dirty="0"/>
              <a:t>Вставка рисунка</a:t>
            </a:r>
          </a:p>
        </p:txBody>
      </p:sp>
      <p:sp>
        <p:nvSpPr>
          <p:cNvPr id="16" name="Рисунок 15">
            <a:extLst>
              <a:ext uri="{FF2B5EF4-FFF2-40B4-BE49-F238E27FC236}">
                <a16:creationId xmlns:a16="http://schemas.microsoft.com/office/drawing/2014/main" id="{2ABE113B-49CB-42B2-AC93-B3DF0440787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4041336" cy="4193763"/>
          </a:xfrm>
          <a:custGeom>
            <a:avLst/>
            <a:gdLst>
              <a:gd name="connsiteX0" fmla="*/ 0 w 4041336"/>
              <a:gd name="connsiteY0" fmla="*/ 0 h 4193763"/>
              <a:gd name="connsiteX1" fmla="*/ 4019848 w 4041336"/>
              <a:gd name="connsiteY1" fmla="*/ 0 h 4193763"/>
              <a:gd name="connsiteX2" fmla="*/ 4021195 w 4041336"/>
              <a:gd name="connsiteY2" fmla="*/ 11419 h 4193763"/>
              <a:gd name="connsiteX3" fmla="*/ 4037665 w 4041336"/>
              <a:gd name="connsiteY3" fmla="*/ 264364 h 4193763"/>
              <a:gd name="connsiteX4" fmla="*/ 4034118 w 4041336"/>
              <a:gd name="connsiteY4" fmla="*/ 574168 h 4193763"/>
              <a:gd name="connsiteX5" fmla="*/ 4026263 w 4041336"/>
              <a:gd name="connsiteY5" fmla="*/ 838028 h 4193763"/>
              <a:gd name="connsiteX6" fmla="*/ 4026263 w 4041336"/>
              <a:gd name="connsiteY6" fmla="*/ 847166 h 4193763"/>
              <a:gd name="connsiteX7" fmla="*/ 4026263 w 4041336"/>
              <a:gd name="connsiteY7" fmla="*/ 1138186 h 4193763"/>
              <a:gd name="connsiteX8" fmla="*/ 4024109 w 4041336"/>
              <a:gd name="connsiteY8" fmla="*/ 1259137 h 4193763"/>
              <a:gd name="connsiteX9" fmla="*/ 4016887 w 4041336"/>
              <a:gd name="connsiteY9" fmla="*/ 1412960 h 4193763"/>
              <a:gd name="connsiteX10" fmla="*/ 4026263 w 4041336"/>
              <a:gd name="connsiteY10" fmla="*/ 1539116 h 4193763"/>
              <a:gd name="connsiteX11" fmla="*/ 4024869 w 4041336"/>
              <a:gd name="connsiteY11" fmla="*/ 1823155 h 4193763"/>
              <a:gd name="connsiteX12" fmla="*/ 4017014 w 4041336"/>
              <a:gd name="connsiteY12" fmla="*/ 2154154 h 4193763"/>
              <a:gd name="connsiteX13" fmla="*/ 4017014 w 4041336"/>
              <a:gd name="connsiteY13" fmla="*/ 2421948 h 4193763"/>
              <a:gd name="connsiteX14" fmla="*/ 4029684 w 4041336"/>
              <a:gd name="connsiteY14" fmla="*/ 2667279 h 4193763"/>
              <a:gd name="connsiteX15" fmla="*/ 4019421 w 4041336"/>
              <a:gd name="connsiteY15" fmla="*/ 2956268 h 4193763"/>
              <a:gd name="connsiteX16" fmla="*/ 4022082 w 4041336"/>
              <a:gd name="connsiteY16" fmla="*/ 3094480 h 4193763"/>
              <a:gd name="connsiteX17" fmla="*/ 4027656 w 4041336"/>
              <a:gd name="connsiteY17" fmla="*/ 3260614 h 4193763"/>
              <a:gd name="connsiteX18" fmla="*/ 4009412 w 4041336"/>
              <a:gd name="connsiteY18" fmla="*/ 3538181 h 4193763"/>
              <a:gd name="connsiteX19" fmla="*/ 4031711 w 4041336"/>
              <a:gd name="connsiteY19" fmla="*/ 3694923 h 4193763"/>
              <a:gd name="connsiteX20" fmla="*/ 4038425 w 4041336"/>
              <a:gd name="connsiteY20" fmla="*/ 3836308 h 4193763"/>
              <a:gd name="connsiteX21" fmla="*/ 4029810 w 4041336"/>
              <a:gd name="connsiteY21" fmla="*/ 3956245 h 4193763"/>
              <a:gd name="connsiteX22" fmla="*/ 4013847 w 4041336"/>
              <a:gd name="connsiteY22" fmla="*/ 4114764 h 4193763"/>
              <a:gd name="connsiteX23" fmla="*/ 4010970 w 4041336"/>
              <a:gd name="connsiteY23" fmla="*/ 4161894 h 4193763"/>
              <a:gd name="connsiteX24" fmla="*/ 4002764 w 4041336"/>
              <a:gd name="connsiteY24" fmla="*/ 4161042 h 4193763"/>
              <a:gd name="connsiteX25" fmla="*/ 3868108 w 4041336"/>
              <a:gd name="connsiteY25" fmla="*/ 4163980 h 4193763"/>
              <a:gd name="connsiteX26" fmla="*/ 3174741 w 4041336"/>
              <a:gd name="connsiteY26" fmla="*/ 4175341 h 4193763"/>
              <a:gd name="connsiteX27" fmla="*/ 2247906 w 4041336"/>
              <a:gd name="connsiteY27" fmla="*/ 4167376 h 4193763"/>
              <a:gd name="connsiteX28" fmla="*/ 2057934 w 4041336"/>
              <a:gd name="connsiteY28" fmla="*/ 4175733 h 4193763"/>
              <a:gd name="connsiteX29" fmla="*/ 1797729 w 4041336"/>
              <a:gd name="connsiteY29" fmla="*/ 4165547 h 4193763"/>
              <a:gd name="connsiteX30" fmla="*/ 1485458 w 4041336"/>
              <a:gd name="connsiteY30" fmla="*/ 4175995 h 4193763"/>
              <a:gd name="connsiteX31" fmla="*/ 949185 w 4041336"/>
              <a:gd name="connsiteY31" fmla="*/ 4186181 h 4193763"/>
              <a:gd name="connsiteX32" fmla="*/ 357136 w 4041336"/>
              <a:gd name="connsiteY32" fmla="*/ 4175995 h 4193763"/>
              <a:gd name="connsiteX33" fmla="*/ 0 w 4041336"/>
              <a:gd name="connsiteY33" fmla="*/ 4175060 h 4193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041336" h="4193763">
                <a:moveTo>
                  <a:pt x="0" y="0"/>
                </a:moveTo>
                <a:lnTo>
                  <a:pt x="4019848" y="0"/>
                </a:lnTo>
                <a:lnTo>
                  <a:pt x="4021195" y="11419"/>
                </a:lnTo>
                <a:cubicBezTo>
                  <a:pt x="4036145" y="95184"/>
                  <a:pt x="4033611" y="180091"/>
                  <a:pt x="4037665" y="264364"/>
                </a:cubicBezTo>
                <a:cubicBezTo>
                  <a:pt x="4042480" y="367421"/>
                  <a:pt x="4036399" y="470858"/>
                  <a:pt x="4034118" y="574168"/>
                </a:cubicBezTo>
                <a:cubicBezTo>
                  <a:pt x="4032344" y="662121"/>
                  <a:pt x="4023602" y="749948"/>
                  <a:pt x="4026263" y="838028"/>
                </a:cubicBezTo>
                <a:cubicBezTo>
                  <a:pt x="4026453" y="841074"/>
                  <a:pt x="4026453" y="844120"/>
                  <a:pt x="4026263" y="847166"/>
                </a:cubicBezTo>
                <a:cubicBezTo>
                  <a:pt x="4018154" y="944003"/>
                  <a:pt x="4018154" y="1041348"/>
                  <a:pt x="4026263" y="1138186"/>
                </a:cubicBezTo>
                <a:cubicBezTo>
                  <a:pt x="4028835" y="1178494"/>
                  <a:pt x="4028113" y="1218943"/>
                  <a:pt x="4024109" y="1259137"/>
                </a:cubicBezTo>
                <a:cubicBezTo>
                  <a:pt x="4020308" y="1310285"/>
                  <a:pt x="4008145" y="1362194"/>
                  <a:pt x="4016887" y="1412960"/>
                </a:cubicBezTo>
                <a:cubicBezTo>
                  <a:pt x="4022576" y="1454780"/>
                  <a:pt x="4025705" y="1496916"/>
                  <a:pt x="4026263" y="1539116"/>
                </a:cubicBezTo>
                <a:cubicBezTo>
                  <a:pt x="4030697" y="1633542"/>
                  <a:pt x="4026516" y="1728475"/>
                  <a:pt x="4024869" y="1823155"/>
                </a:cubicBezTo>
                <a:cubicBezTo>
                  <a:pt x="4023095" y="1933446"/>
                  <a:pt x="4025883" y="2043737"/>
                  <a:pt x="4017014" y="2154154"/>
                </a:cubicBezTo>
                <a:cubicBezTo>
                  <a:pt x="4012136" y="2243351"/>
                  <a:pt x="4012136" y="2332751"/>
                  <a:pt x="4017014" y="2421948"/>
                </a:cubicBezTo>
                <a:cubicBezTo>
                  <a:pt x="4019421" y="2503683"/>
                  <a:pt x="4031711" y="2584656"/>
                  <a:pt x="4029684" y="2667279"/>
                </a:cubicBezTo>
                <a:cubicBezTo>
                  <a:pt x="4027276" y="2763608"/>
                  <a:pt x="4015874" y="2859684"/>
                  <a:pt x="4019421" y="2956268"/>
                </a:cubicBezTo>
                <a:cubicBezTo>
                  <a:pt x="4021068" y="3002339"/>
                  <a:pt x="4021195" y="3048410"/>
                  <a:pt x="4022082" y="3094480"/>
                </a:cubicBezTo>
                <a:cubicBezTo>
                  <a:pt x="4023222" y="3149943"/>
                  <a:pt x="4033231" y="3205278"/>
                  <a:pt x="4027656" y="3260614"/>
                </a:cubicBezTo>
                <a:cubicBezTo>
                  <a:pt x="4018408" y="3352883"/>
                  <a:pt x="3994462" y="3443628"/>
                  <a:pt x="4009412" y="3538181"/>
                </a:cubicBezTo>
                <a:cubicBezTo>
                  <a:pt x="4017647" y="3590217"/>
                  <a:pt x="4026896" y="3642380"/>
                  <a:pt x="4031711" y="3694923"/>
                </a:cubicBezTo>
                <a:cubicBezTo>
                  <a:pt x="4035892" y="3741882"/>
                  <a:pt x="4046407" y="3789603"/>
                  <a:pt x="4038425" y="3836308"/>
                </a:cubicBezTo>
                <a:cubicBezTo>
                  <a:pt x="4031584" y="3876287"/>
                  <a:pt x="4035131" y="3916266"/>
                  <a:pt x="4029810" y="3956245"/>
                </a:cubicBezTo>
                <a:cubicBezTo>
                  <a:pt x="4022842" y="4008661"/>
                  <a:pt x="4019168" y="4061966"/>
                  <a:pt x="4013847" y="4114764"/>
                </a:cubicBezTo>
                <a:lnTo>
                  <a:pt x="4010970" y="4161894"/>
                </a:lnTo>
                <a:lnTo>
                  <a:pt x="4002764" y="4161042"/>
                </a:lnTo>
                <a:cubicBezTo>
                  <a:pt x="3957904" y="4159210"/>
                  <a:pt x="3912934" y="4160186"/>
                  <a:pt x="3868108" y="4163980"/>
                </a:cubicBezTo>
                <a:cubicBezTo>
                  <a:pt x="3637072" y="4178737"/>
                  <a:pt x="3405779" y="4172076"/>
                  <a:pt x="3174741" y="4175341"/>
                </a:cubicBezTo>
                <a:cubicBezTo>
                  <a:pt x="2865668" y="4179782"/>
                  <a:pt x="2556851" y="4168420"/>
                  <a:pt x="2247906" y="4167376"/>
                </a:cubicBezTo>
                <a:cubicBezTo>
                  <a:pt x="2184582" y="4167115"/>
                  <a:pt x="2121002" y="4170510"/>
                  <a:pt x="2057934" y="4175733"/>
                </a:cubicBezTo>
                <a:cubicBezTo>
                  <a:pt x="1970560" y="4182786"/>
                  <a:pt x="1884336" y="4173905"/>
                  <a:pt x="1797729" y="4165547"/>
                </a:cubicBezTo>
                <a:cubicBezTo>
                  <a:pt x="1693340" y="4155492"/>
                  <a:pt x="1589207" y="4164372"/>
                  <a:pt x="1485458" y="4175995"/>
                </a:cubicBezTo>
                <a:cubicBezTo>
                  <a:pt x="1307344" y="4195571"/>
                  <a:pt x="1127888" y="4198979"/>
                  <a:pt x="949185" y="4186181"/>
                </a:cubicBezTo>
                <a:cubicBezTo>
                  <a:pt x="751793" y="4172468"/>
                  <a:pt x="554529" y="4174950"/>
                  <a:pt x="357136" y="4175995"/>
                </a:cubicBezTo>
                <a:lnTo>
                  <a:pt x="0" y="4175060"/>
                </a:lnTo>
                <a:close/>
              </a:path>
            </a:pathLst>
          </a:custGeom>
        </p:spPr>
        <p:txBody>
          <a:bodyPr wrap="square" rtlCol="0" anchor="ctr">
            <a:noAutofit/>
          </a:bodyPr>
          <a:lstStyle>
            <a:lvl1pPr algn="ctr">
              <a:buNone/>
              <a:defRPr sz="2400"/>
            </a:lvl1pPr>
          </a:lstStyle>
          <a:p>
            <a:pPr rtl="0"/>
            <a:r>
              <a:rPr lang="ru-RU" noProof="0" dirty="0"/>
              <a:t>Вставка рисунка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5D02BC-5A24-47F7-A4DF-B93FBC0C51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54296" y="329184"/>
            <a:ext cx="6894576" cy="1783080"/>
          </a:xfrm>
        </p:spPr>
        <p:txBody>
          <a:bodyPr rtlCol="0" anchor="b"/>
          <a:lstStyle>
            <a:lvl1pPr>
              <a:defRPr sz="7200"/>
            </a:lvl1pPr>
          </a:lstStyle>
          <a:p>
            <a:pPr rtl="0"/>
            <a:r>
              <a:rPr lang="ru-RU" noProof="0"/>
              <a:t>заголовок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8E9219E-EE74-4093-94D6-F663E059C50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654296" y="2706624"/>
            <a:ext cx="6894576" cy="3483864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228600">
              <a:defRPr sz="2000"/>
            </a:lvl2pPr>
            <a:lvl3pPr marL="457200">
              <a:defRPr sz="1800"/>
            </a:lvl3pPr>
            <a:lvl4pPr marL="685800">
              <a:defRPr sz="1600"/>
            </a:lvl4pPr>
            <a:lvl5pPr marL="914400">
              <a:defRPr sz="1400"/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E6D4DFD-766F-4E45-A00C-2B5E8CE9A9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41080" y="6356350"/>
            <a:ext cx="2743200" cy="365125"/>
          </a:xfrm>
        </p:spPr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fld id="{2C18C1E5-FB55-42F5-BD6D-9CC153FCDBE6}" type="slidenum">
              <a:rPr lang="ru-RU" noProof="0" smtClean="0"/>
              <a:pPr/>
              <a:t>‹#›</a:t>
            </a:fld>
            <a:endParaRPr lang="ru-RU" noProof="0" dirty="0"/>
          </a:p>
        </p:txBody>
      </p:sp>
      <p:sp>
        <p:nvSpPr>
          <p:cNvPr id="7" name="Прямоугольник 6" descr="Tag=AccentColor&#10;Flavor=Light&#10;Target=FillAndLine">
            <a:extLst>
              <a:ext uri="{FF2B5EF4-FFF2-40B4-BE49-F238E27FC236}">
                <a16:creationId xmlns:a16="http://schemas.microsoft.com/office/drawing/2014/main" id="{9B1377BC-1A5F-4113-953E-30CA51FC6F91}"/>
              </a:ext>
            </a:extLst>
          </p:cNvPr>
          <p:cNvSpPr/>
          <p:nvPr userDrawn="1"/>
        </p:nvSpPr>
        <p:spPr>
          <a:xfrm>
            <a:off x="4654296" y="2395728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accent1"/>
          </a:solidFill>
          <a:ln w="38100" cap="rnd">
            <a:solidFill>
              <a:schemeClr val="accent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38034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: фигура 6" descr="Tag=AccentColor&#10;Flavor=Light&#10;Target=Fill">
            <a:extLst>
              <a:ext uri="{FF2B5EF4-FFF2-40B4-BE49-F238E27FC236}">
                <a16:creationId xmlns:a16="http://schemas.microsoft.com/office/drawing/2014/main" id="{CB56F624-1B75-47D6-8B9E-1F3E7840AE13}"/>
              </a:ext>
            </a:extLst>
          </p:cNvPr>
          <p:cNvSpPr>
            <a:spLocks noChangeAspect="1"/>
          </p:cNvSpPr>
          <p:nvPr userDrawn="1"/>
        </p:nvSpPr>
        <p:spPr>
          <a:xfrm>
            <a:off x="807242" y="612648"/>
            <a:ext cx="10577516" cy="5566372"/>
          </a:xfrm>
          <a:custGeom>
            <a:avLst/>
            <a:gdLst>
              <a:gd name="connsiteX0" fmla="*/ 2871593 w 10577516"/>
              <a:gd name="connsiteY0" fmla="*/ 5218333 h 5566372"/>
              <a:gd name="connsiteX1" fmla="*/ 3890441 w 10577516"/>
              <a:gd name="connsiteY1" fmla="*/ 5441298 h 5566372"/>
              <a:gd name="connsiteX2" fmla="*/ 4931282 w 10577516"/>
              <a:gd name="connsiteY2" fmla="*/ 5506891 h 5566372"/>
              <a:gd name="connsiteX3" fmla="*/ 2871593 w 10577516"/>
              <a:gd name="connsiteY3" fmla="*/ 5218333 h 5566372"/>
              <a:gd name="connsiteX4" fmla="*/ 4720395 w 10577516"/>
              <a:gd name="connsiteY4" fmla="*/ 128662 h 5566372"/>
              <a:gd name="connsiteX5" fmla="*/ 3554723 w 10577516"/>
              <a:gd name="connsiteY5" fmla="*/ 250059 h 5566372"/>
              <a:gd name="connsiteX6" fmla="*/ 2497230 w 10577516"/>
              <a:gd name="connsiteY6" fmla="*/ 530354 h 5566372"/>
              <a:gd name="connsiteX7" fmla="*/ 2960194 w 10577516"/>
              <a:gd name="connsiteY7" fmla="*/ 403237 h 5566372"/>
              <a:gd name="connsiteX8" fmla="*/ 3980314 w 10577516"/>
              <a:gd name="connsiteY8" fmla="*/ 212560 h 5566372"/>
              <a:gd name="connsiteX9" fmla="*/ 4677428 w 10577516"/>
              <a:gd name="connsiteY9" fmla="*/ 139593 h 5566372"/>
              <a:gd name="connsiteX10" fmla="*/ 4760675 w 10577516"/>
              <a:gd name="connsiteY10" fmla="*/ 134906 h 5566372"/>
              <a:gd name="connsiteX11" fmla="*/ 4792997 w 10577516"/>
              <a:gd name="connsiteY11" fmla="*/ 130123 h 5566372"/>
              <a:gd name="connsiteX12" fmla="*/ 4798006 w 10577516"/>
              <a:gd name="connsiteY12" fmla="*/ 130828 h 5566372"/>
              <a:gd name="connsiteX13" fmla="*/ 4798006 w 10577516"/>
              <a:gd name="connsiteY13" fmla="*/ 129381 h 5566372"/>
              <a:gd name="connsiteX14" fmla="*/ 4792997 w 10577516"/>
              <a:gd name="connsiteY14" fmla="*/ 130123 h 5566372"/>
              <a:gd name="connsiteX15" fmla="*/ 4788863 w 10577516"/>
              <a:gd name="connsiteY15" fmla="*/ 129541 h 5566372"/>
              <a:gd name="connsiteX16" fmla="*/ 4720395 w 10577516"/>
              <a:gd name="connsiteY16" fmla="*/ 128662 h 5566372"/>
              <a:gd name="connsiteX17" fmla="*/ 6438297 w 10577516"/>
              <a:gd name="connsiteY17" fmla="*/ 19 h 5566372"/>
              <a:gd name="connsiteX18" fmla="*/ 7523724 w 10577516"/>
              <a:gd name="connsiteY18" fmla="*/ 104129 h 5566372"/>
              <a:gd name="connsiteX19" fmla="*/ 8525668 w 10577516"/>
              <a:gd name="connsiteY19" fmla="*/ 421922 h 5566372"/>
              <a:gd name="connsiteX20" fmla="*/ 9518204 w 10577516"/>
              <a:gd name="connsiteY20" fmla="*/ 1055605 h 5566372"/>
              <a:gd name="connsiteX21" fmla="*/ 10008242 w 10577516"/>
              <a:gd name="connsiteY21" fmla="*/ 1589500 h 5566372"/>
              <a:gd name="connsiteX22" fmla="*/ 10325274 w 10577516"/>
              <a:gd name="connsiteY22" fmla="*/ 2051574 h 5566372"/>
              <a:gd name="connsiteX23" fmla="*/ 10565908 w 10577516"/>
              <a:gd name="connsiteY23" fmla="*/ 2649028 h 5566372"/>
              <a:gd name="connsiteX24" fmla="*/ 10542137 w 10577516"/>
              <a:gd name="connsiteY24" fmla="*/ 2966823 h 5566372"/>
              <a:gd name="connsiteX25" fmla="*/ 10513789 w 10577516"/>
              <a:gd name="connsiteY25" fmla="*/ 3066355 h 5566372"/>
              <a:gd name="connsiteX26" fmla="*/ 10417308 w 10577516"/>
              <a:gd name="connsiteY26" fmla="*/ 3369150 h 5566372"/>
              <a:gd name="connsiteX27" fmla="*/ 9794430 w 10577516"/>
              <a:gd name="connsiteY27" fmla="*/ 4220840 h 5566372"/>
              <a:gd name="connsiteX28" fmla="*/ 8719522 w 10577516"/>
              <a:gd name="connsiteY28" fmla="*/ 4888463 h 5566372"/>
              <a:gd name="connsiteX29" fmla="*/ 7693808 w 10577516"/>
              <a:gd name="connsiteY29" fmla="*/ 5234223 h 5566372"/>
              <a:gd name="connsiteX30" fmla="*/ 7092669 w 10577516"/>
              <a:gd name="connsiteY30" fmla="*/ 5363248 h 5566372"/>
              <a:gd name="connsiteX31" fmla="*/ 6240978 w 10577516"/>
              <a:gd name="connsiteY31" fmla="*/ 5507272 h 5566372"/>
              <a:gd name="connsiteX32" fmla="*/ 5462508 w 10577516"/>
              <a:gd name="connsiteY32" fmla="*/ 5559010 h 5566372"/>
              <a:gd name="connsiteX33" fmla="*/ 4386329 w 10577516"/>
              <a:gd name="connsiteY33" fmla="*/ 5548839 h 5566372"/>
              <a:gd name="connsiteX34" fmla="*/ 3501461 w 10577516"/>
              <a:gd name="connsiteY34" fmla="*/ 5432782 h 5566372"/>
              <a:gd name="connsiteX35" fmla="*/ 2624348 w 10577516"/>
              <a:gd name="connsiteY35" fmla="*/ 5200409 h 5566372"/>
              <a:gd name="connsiteX36" fmla="*/ 2221385 w 10577516"/>
              <a:gd name="connsiteY36" fmla="*/ 5053589 h 5566372"/>
              <a:gd name="connsiteX37" fmla="*/ 1173934 w 10577516"/>
              <a:gd name="connsiteY37" fmla="*/ 4636388 h 5566372"/>
              <a:gd name="connsiteX38" fmla="*/ 438176 w 10577516"/>
              <a:gd name="connsiteY38" fmla="*/ 4080883 h 5566372"/>
              <a:gd name="connsiteX39" fmla="*/ 18687 w 10577516"/>
              <a:gd name="connsiteY39" fmla="*/ 2942161 h 5566372"/>
              <a:gd name="connsiteX40" fmla="*/ 0 w 10577516"/>
              <a:gd name="connsiteY40" fmla="*/ 2832713 h 5566372"/>
              <a:gd name="connsiteX41" fmla="*/ 0 w 10577516"/>
              <a:gd name="connsiteY41" fmla="*/ 2747290 h 5566372"/>
              <a:gd name="connsiteX42" fmla="*/ 14746 w 10577516"/>
              <a:gd name="connsiteY42" fmla="*/ 2661993 h 5566372"/>
              <a:gd name="connsiteX43" fmla="*/ 292753 w 10577516"/>
              <a:gd name="connsiteY43" fmla="*/ 1968947 h 5566372"/>
              <a:gd name="connsiteX44" fmla="*/ 923893 w 10577516"/>
              <a:gd name="connsiteY44" fmla="*/ 1299417 h 5566372"/>
              <a:gd name="connsiteX45" fmla="*/ 2035538 w 10577516"/>
              <a:gd name="connsiteY45" fmla="*/ 648828 h 5566372"/>
              <a:gd name="connsiteX46" fmla="*/ 3545571 w 10577516"/>
              <a:gd name="connsiteY46" fmla="*/ 196289 h 5566372"/>
              <a:gd name="connsiteX47" fmla="*/ 5211705 w 10577516"/>
              <a:gd name="connsiteY47" fmla="*/ 78323 h 5566372"/>
              <a:gd name="connsiteX48" fmla="*/ 5467720 w 10577516"/>
              <a:gd name="connsiteY48" fmla="*/ 77052 h 5566372"/>
              <a:gd name="connsiteX49" fmla="*/ 6073564 w 10577516"/>
              <a:gd name="connsiteY49" fmla="*/ 11840 h 5566372"/>
              <a:gd name="connsiteX50" fmla="*/ 6438297 w 10577516"/>
              <a:gd name="connsiteY50" fmla="*/ 19 h 5566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10577516" h="5566372">
                <a:moveTo>
                  <a:pt x="2871593" y="5218333"/>
                </a:moveTo>
                <a:cubicBezTo>
                  <a:pt x="2990956" y="5269180"/>
                  <a:pt x="3517223" y="5383586"/>
                  <a:pt x="3890441" y="5441298"/>
                </a:cubicBezTo>
                <a:cubicBezTo>
                  <a:pt x="4162855" y="5483248"/>
                  <a:pt x="4828063" y="5526341"/>
                  <a:pt x="4931282" y="5506891"/>
                </a:cubicBezTo>
                <a:cubicBezTo>
                  <a:pt x="4236330" y="5449560"/>
                  <a:pt x="3552816" y="5364900"/>
                  <a:pt x="2871593" y="5218333"/>
                </a:cubicBezTo>
                <a:close/>
                <a:moveTo>
                  <a:pt x="4720395" y="128662"/>
                </a:moveTo>
                <a:cubicBezTo>
                  <a:pt x="4329266" y="138551"/>
                  <a:pt x="3939509" y="179153"/>
                  <a:pt x="3554723" y="250059"/>
                </a:cubicBezTo>
                <a:cubicBezTo>
                  <a:pt x="3195336" y="315207"/>
                  <a:pt x="2841707" y="408943"/>
                  <a:pt x="2497230" y="530354"/>
                </a:cubicBezTo>
                <a:cubicBezTo>
                  <a:pt x="2650917" y="485354"/>
                  <a:pt x="2804728" y="441372"/>
                  <a:pt x="2960194" y="403237"/>
                </a:cubicBezTo>
                <a:cubicBezTo>
                  <a:pt x="3296586" y="321538"/>
                  <a:pt x="3637121" y="257890"/>
                  <a:pt x="3980314" y="212560"/>
                </a:cubicBezTo>
                <a:cubicBezTo>
                  <a:pt x="4212050" y="181797"/>
                  <a:pt x="4444422" y="158280"/>
                  <a:pt x="4677428" y="139593"/>
                </a:cubicBezTo>
                <a:cubicBezTo>
                  <a:pt x="4704949" y="137369"/>
                  <a:pt x="4732915" y="137369"/>
                  <a:pt x="4760675" y="134906"/>
                </a:cubicBezTo>
                <a:lnTo>
                  <a:pt x="4792997" y="130123"/>
                </a:lnTo>
                <a:lnTo>
                  <a:pt x="4798006" y="130828"/>
                </a:lnTo>
                <a:lnTo>
                  <a:pt x="4798006" y="129381"/>
                </a:lnTo>
                <a:lnTo>
                  <a:pt x="4792997" y="130123"/>
                </a:lnTo>
                <a:lnTo>
                  <a:pt x="4788863" y="129541"/>
                </a:lnTo>
                <a:cubicBezTo>
                  <a:pt x="4766106" y="127801"/>
                  <a:pt x="4743237" y="127505"/>
                  <a:pt x="4720395" y="128662"/>
                </a:cubicBezTo>
                <a:close/>
                <a:moveTo>
                  <a:pt x="6438297" y="19"/>
                </a:moveTo>
                <a:cubicBezTo>
                  <a:pt x="6802322" y="-887"/>
                  <a:pt x="7164203" y="31671"/>
                  <a:pt x="7523724" y="104129"/>
                </a:cubicBezTo>
                <a:cubicBezTo>
                  <a:pt x="7868594" y="172060"/>
                  <a:pt x="8204694" y="278661"/>
                  <a:pt x="8525668" y="421922"/>
                </a:cubicBezTo>
                <a:cubicBezTo>
                  <a:pt x="8886414" y="582180"/>
                  <a:pt x="9221001" y="795802"/>
                  <a:pt x="9518204" y="1055605"/>
                </a:cubicBezTo>
                <a:cubicBezTo>
                  <a:pt x="9701176" y="1214502"/>
                  <a:pt x="9865578" y="1393612"/>
                  <a:pt x="10008242" y="1589500"/>
                </a:cubicBezTo>
                <a:cubicBezTo>
                  <a:pt x="10117308" y="1741190"/>
                  <a:pt x="10222982" y="1895218"/>
                  <a:pt x="10325274" y="2051574"/>
                </a:cubicBezTo>
                <a:cubicBezTo>
                  <a:pt x="10446215" y="2231789"/>
                  <a:pt x="10528180" y="2435291"/>
                  <a:pt x="10565908" y="2649028"/>
                </a:cubicBezTo>
                <a:cubicBezTo>
                  <a:pt x="10584595" y="2757459"/>
                  <a:pt x="10583451" y="2862839"/>
                  <a:pt x="10542137" y="2966823"/>
                </a:cubicBezTo>
                <a:cubicBezTo>
                  <a:pt x="10530023" y="2999186"/>
                  <a:pt x="10520540" y="3032466"/>
                  <a:pt x="10513789" y="3066355"/>
                </a:cubicBezTo>
                <a:cubicBezTo>
                  <a:pt x="10490298" y="3169843"/>
                  <a:pt x="10458023" y="3271142"/>
                  <a:pt x="10417308" y="3369150"/>
                </a:cubicBezTo>
                <a:cubicBezTo>
                  <a:pt x="10279257" y="3703851"/>
                  <a:pt x="10062140" y="3980714"/>
                  <a:pt x="9794430" y="4220840"/>
                </a:cubicBezTo>
                <a:cubicBezTo>
                  <a:pt x="9475364" y="4506346"/>
                  <a:pt x="9109391" y="4716599"/>
                  <a:pt x="8719522" y="4888463"/>
                </a:cubicBezTo>
                <a:cubicBezTo>
                  <a:pt x="8388126" y="5034394"/>
                  <a:pt x="8044526" y="5145368"/>
                  <a:pt x="7693808" y="5234223"/>
                </a:cubicBezTo>
                <a:cubicBezTo>
                  <a:pt x="7495123" y="5285070"/>
                  <a:pt x="7294022" y="5324223"/>
                  <a:pt x="7092669" y="5363248"/>
                </a:cubicBezTo>
                <a:cubicBezTo>
                  <a:pt x="6809577" y="5418035"/>
                  <a:pt x="6527120" y="5474730"/>
                  <a:pt x="6240978" y="5507272"/>
                </a:cubicBezTo>
                <a:cubicBezTo>
                  <a:pt x="5982166" y="5536509"/>
                  <a:pt x="5722845" y="5554814"/>
                  <a:pt x="5462508" y="5559010"/>
                </a:cubicBezTo>
                <a:cubicBezTo>
                  <a:pt x="5103782" y="5564730"/>
                  <a:pt x="4744928" y="5576298"/>
                  <a:pt x="4386329" y="5548839"/>
                </a:cubicBezTo>
                <a:cubicBezTo>
                  <a:pt x="4089394" y="5527103"/>
                  <a:pt x="3793960" y="5488344"/>
                  <a:pt x="3501461" y="5432782"/>
                </a:cubicBezTo>
                <a:cubicBezTo>
                  <a:pt x="3204247" y="5374930"/>
                  <a:pt x="2911229" y="5297299"/>
                  <a:pt x="2624348" y="5200409"/>
                </a:cubicBezTo>
                <a:cubicBezTo>
                  <a:pt x="2488841" y="5154775"/>
                  <a:pt x="2358417" y="5094775"/>
                  <a:pt x="2221385" y="5053589"/>
                </a:cubicBezTo>
                <a:cubicBezTo>
                  <a:pt x="1859988" y="4945157"/>
                  <a:pt x="1506856" y="4815878"/>
                  <a:pt x="1173934" y="4636388"/>
                </a:cubicBezTo>
                <a:cubicBezTo>
                  <a:pt x="900250" y="4488931"/>
                  <a:pt x="647539" y="4313508"/>
                  <a:pt x="438176" y="4080883"/>
                </a:cubicBezTo>
                <a:cubicBezTo>
                  <a:pt x="146695" y="3757114"/>
                  <a:pt x="3178" y="3378811"/>
                  <a:pt x="18687" y="2942161"/>
                </a:cubicBezTo>
                <a:cubicBezTo>
                  <a:pt x="19582" y="2904814"/>
                  <a:pt x="13236" y="2867645"/>
                  <a:pt x="0" y="2832713"/>
                </a:cubicBezTo>
                <a:lnTo>
                  <a:pt x="0" y="2747290"/>
                </a:lnTo>
                <a:cubicBezTo>
                  <a:pt x="13474" y="2720341"/>
                  <a:pt x="10296" y="2690468"/>
                  <a:pt x="14746" y="2661993"/>
                </a:cubicBezTo>
                <a:cubicBezTo>
                  <a:pt x="54533" y="2409665"/>
                  <a:pt x="152923" y="2181106"/>
                  <a:pt x="292753" y="1968947"/>
                </a:cubicBezTo>
                <a:cubicBezTo>
                  <a:pt x="464108" y="1708991"/>
                  <a:pt x="680970" y="1491747"/>
                  <a:pt x="923893" y="1299417"/>
                </a:cubicBezTo>
                <a:cubicBezTo>
                  <a:pt x="1263678" y="1030182"/>
                  <a:pt x="1638930" y="820945"/>
                  <a:pt x="2035538" y="648828"/>
                </a:cubicBezTo>
                <a:cubicBezTo>
                  <a:pt x="2521001" y="438575"/>
                  <a:pt x="3025660" y="291755"/>
                  <a:pt x="3545571" y="196289"/>
                </a:cubicBezTo>
                <a:cubicBezTo>
                  <a:pt x="4094899" y="95674"/>
                  <a:pt x="4653670" y="56116"/>
                  <a:pt x="5211705" y="78323"/>
                </a:cubicBezTo>
                <a:cubicBezTo>
                  <a:pt x="5297128" y="81756"/>
                  <a:pt x="5383313" y="88620"/>
                  <a:pt x="5467720" y="77052"/>
                </a:cubicBezTo>
                <a:cubicBezTo>
                  <a:pt x="5669076" y="49467"/>
                  <a:pt x="5870557" y="24299"/>
                  <a:pt x="6073564" y="11840"/>
                </a:cubicBezTo>
                <a:cubicBezTo>
                  <a:pt x="6195374" y="4340"/>
                  <a:pt x="6316955" y="320"/>
                  <a:pt x="6438297" y="19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 dirty="0">
              <a:latin typeface="Calibri" panose="020F0502020204030204" pitchFamily="34" charset="0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5D02BC-5A24-47F7-A4DF-B93FBC0C51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066544" y="1911096"/>
            <a:ext cx="8055864" cy="2075688"/>
          </a:xfrm>
        </p:spPr>
        <p:txBody>
          <a:bodyPr rtlCol="0" anchor="b"/>
          <a:lstStyle>
            <a:lvl1pPr algn="ctr">
              <a:defRPr sz="800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Заголовок</a:t>
            </a:r>
          </a:p>
        </p:txBody>
      </p:sp>
      <p:sp>
        <p:nvSpPr>
          <p:cNvPr id="11" name="Прямоугольник 6">
            <a:extLst>
              <a:ext uri="{FF2B5EF4-FFF2-40B4-BE49-F238E27FC236}">
                <a16:creationId xmlns:a16="http://schemas.microsoft.com/office/drawing/2014/main" id="{EC686F5F-8990-4C72-9CE5-9517854EA994}"/>
              </a:ext>
            </a:extLst>
          </p:cNvPr>
          <p:cNvSpPr/>
          <p:nvPr userDrawn="1"/>
        </p:nvSpPr>
        <p:spPr>
          <a:xfrm>
            <a:off x="3974206" y="4173498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bg1"/>
          </a:solidFill>
          <a:ln w="38100" cap="rnd">
            <a:solidFill>
              <a:schemeClr val="bg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>
              <a:latin typeface="Calibri" panose="020F0502020204030204" pitchFamily="34" charset="0"/>
            </a:endParaRPr>
          </a:p>
        </p:txBody>
      </p:sp>
      <p:sp>
        <p:nvSpPr>
          <p:cNvPr id="13" name="Текст 12">
            <a:extLst>
              <a:ext uri="{FF2B5EF4-FFF2-40B4-BE49-F238E27FC236}">
                <a16:creationId xmlns:a16="http://schemas.microsoft.com/office/drawing/2014/main" id="{1BBF36E3-BC05-42D6-BE88-CFA8276D6AA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227832" y="4352544"/>
            <a:ext cx="5733288" cy="932688"/>
          </a:xfrm>
        </p:spPr>
        <p:txBody>
          <a:bodyPr rtlCol="0"/>
          <a:lstStyle>
            <a:lvl1pPr algn="ctr">
              <a:buNone/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 rtl="0"/>
            <a:r>
              <a:rPr lang="ru-RU" noProof="0"/>
              <a:t>Подзаголовок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2915773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>
            <a:extLst>
              <a:ext uri="{FF2B5EF4-FFF2-40B4-BE49-F238E27FC236}">
                <a16:creationId xmlns:a16="http://schemas.microsoft.com/office/drawing/2014/main" id="{465D02BC-5A24-47F7-A4DF-B93FBC0C51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8096" y="365125"/>
            <a:ext cx="10515600" cy="1325563"/>
          </a:xfrm>
        </p:spPr>
        <p:txBody>
          <a:bodyPr rtlCol="0"/>
          <a:lstStyle>
            <a:lvl1pPr>
              <a:defRPr sz="540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8E9219E-EE74-4093-94D6-F663E059C50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2075688"/>
            <a:ext cx="10515600" cy="4105656"/>
          </a:xfrm>
        </p:spPr>
        <p:txBody>
          <a:bodyPr rtlCol="0"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2A61642-BFBA-48AE-A29C-C2AA7386AE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ru-RU" noProof="0" dirty="0"/>
              <a:t>03.09.20ГГ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AD2029B-6646-4DBF-A302-76A513FC64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Название презентации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E6D4DFD-766F-4E45-A00C-2B5E8CE9A9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C18C1E5-FB55-42F5-BD6D-9CC153FCDBE6}" type="slidenum">
              <a:rPr lang="ru-RU" noProof="0" smtClean="0"/>
              <a:t>‹#›</a:t>
            </a:fld>
            <a:endParaRPr lang="ru-RU" noProof="0" dirty="0"/>
          </a:p>
        </p:txBody>
      </p:sp>
      <p:sp>
        <p:nvSpPr>
          <p:cNvPr id="8" name="Прямоугольник 7" descr="Tag=AccentColor&#10;Flavor=Light&#10;Target=FillAndLine">
            <a:extLst>
              <a:ext uri="{FF2B5EF4-FFF2-40B4-BE49-F238E27FC236}">
                <a16:creationId xmlns:a16="http://schemas.microsoft.com/office/drawing/2014/main" id="{EBDD1931-9E86-4402-9A68-33A2D9EFB198}"/>
              </a:ext>
            </a:extLst>
          </p:cNvPr>
          <p:cNvSpPr/>
          <p:nvPr/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552069 w 10515600"/>
              <a:gd name="connsiteY1" fmla="*/ 0 h 27432"/>
              <a:gd name="connsiteX2" fmla="*/ 893826 w 10515600"/>
              <a:gd name="connsiteY2" fmla="*/ 0 h 27432"/>
              <a:gd name="connsiteX3" fmla="*/ 1761363 w 10515600"/>
              <a:gd name="connsiteY3" fmla="*/ 0 h 27432"/>
              <a:gd name="connsiteX4" fmla="*/ 2313432 w 10515600"/>
              <a:gd name="connsiteY4" fmla="*/ 0 h 27432"/>
              <a:gd name="connsiteX5" fmla="*/ 2865501 w 10515600"/>
              <a:gd name="connsiteY5" fmla="*/ 0 h 27432"/>
              <a:gd name="connsiteX6" fmla="*/ 3733038 w 10515600"/>
              <a:gd name="connsiteY6" fmla="*/ 0 h 27432"/>
              <a:gd name="connsiteX7" fmla="*/ 4179951 w 10515600"/>
              <a:gd name="connsiteY7" fmla="*/ 0 h 27432"/>
              <a:gd name="connsiteX8" fmla="*/ 5047488 w 10515600"/>
              <a:gd name="connsiteY8" fmla="*/ 0 h 27432"/>
              <a:gd name="connsiteX9" fmla="*/ 5915025 w 10515600"/>
              <a:gd name="connsiteY9" fmla="*/ 0 h 27432"/>
              <a:gd name="connsiteX10" fmla="*/ 6572250 w 10515600"/>
              <a:gd name="connsiteY10" fmla="*/ 0 h 27432"/>
              <a:gd name="connsiteX11" fmla="*/ 7439787 w 10515600"/>
              <a:gd name="connsiteY11" fmla="*/ 0 h 27432"/>
              <a:gd name="connsiteX12" fmla="*/ 7991856 w 10515600"/>
              <a:gd name="connsiteY12" fmla="*/ 0 h 27432"/>
              <a:gd name="connsiteX13" fmla="*/ 8543925 w 10515600"/>
              <a:gd name="connsiteY13" fmla="*/ 0 h 27432"/>
              <a:gd name="connsiteX14" fmla="*/ 9306306 w 10515600"/>
              <a:gd name="connsiteY14" fmla="*/ 0 h 27432"/>
              <a:gd name="connsiteX15" fmla="*/ 9858375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9753219 w 10515600"/>
              <a:gd name="connsiteY18" fmla="*/ 27432 h 27432"/>
              <a:gd name="connsiteX19" fmla="*/ 9411462 w 10515600"/>
              <a:gd name="connsiteY19" fmla="*/ 27432 h 27432"/>
              <a:gd name="connsiteX20" fmla="*/ 8964549 w 10515600"/>
              <a:gd name="connsiteY20" fmla="*/ 27432 h 27432"/>
              <a:gd name="connsiteX21" fmla="*/ 8097012 w 10515600"/>
              <a:gd name="connsiteY21" fmla="*/ 27432 h 27432"/>
              <a:gd name="connsiteX22" fmla="*/ 7439787 w 10515600"/>
              <a:gd name="connsiteY22" fmla="*/ 27432 h 27432"/>
              <a:gd name="connsiteX23" fmla="*/ 6992874 w 10515600"/>
              <a:gd name="connsiteY23" fmla="*/ 27432 h 27432"/>
              <a:gd name="connsiteX24" fmla="*/ 6335649 w 10515600"/>
              <a:gd name="connsiteY24" fmla="*/ 27432 h 27432"/>
              <a:gd name="connsiteX25" fmla="*/ 5993892 w 10515600"/>
              <a:gd name="connsiteY25" fmla="*/ 27432 h 27432"/>
              <a:gd name="connsiteX26" fmla="*/ 5652135 w 10515600"/>
              <a:gd name="connsiteY26" fmla="*/ 27432 h 27432"/>
              <a:gd name="connsiteX27" fmla="*/ 4994910 w 10515600"/>
              <a:gd name="connsiteY27" fmla="*/ 27432 h 27432"/>
              <a:gd name="connsiteX28" fmla="*/ 4547997 w 10515600"/>
              <a:gd name="connsiteY28" fmla="*/ 27432 h 27432"/>
              <a:gd name="connsiteX29" fmla="*/ 3785616 w 10515600"/>
              <a:gd name="connsiteY29" fmla="*/ 27432 h 27432"/>
              <a:gd name="connsiteX30" fmla="*/ 3338703 w 10515600"/>
              <a:gd name="connsiteY30" fmla="*/ 27432 h 27432"/>
              <a:gd name="connsiteX31" fmla="*/ 2576322 w 10515600"/>
              <a:gd name="connsiteY31" fmla="*/ 27432 h 27432"/>
              <a:gd name="connsiteX32" fmla="*/ 2234565 w 10515600"/>
              <a:gd name="connsiteY32" fmla="*/ 27432 h 27432"/>
              <a:gd name="connsiteX33" fmla="*/ 1472184 w 10515600"/>
              <a:gd name="connsiteY33" fmla="*/ 27432 h 27432"/>
              <a:gd name="connsiteX34" fmla="*/ 1025271 w 10515600"/>
              <a:gd name="connsiteY34" fmla="*/ 27432 h 27432"/>
              <a:gd name="connsiteX35" fmla="*/ 683514 w 10515600"/>
              <a:gd name="connsiteY35" fmla="*/ 27432 h 27432"/>
              <a:gd name="connsiteX36" fmla="*/ 0 w 10515600"/>
              <a:gd name="connsiteY36" fmla="*/ 27432 h 27432"/>
              <a:gd name="connsiteX37" fmla="*/ 0 w 10515600"/>
              <a:gd name="connsiteY37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0515600" h="27432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noFill/>
          <a:ln w="38100" cap="rnd">
            <a:solidFill>
              <a:schemeClr val="accent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64385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Цита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: фигура 6" descr="Tag=AccentColor&#10;Flavor=Light&#10;Target=Fill">
            <a:extLst>
              <a:ext uri="{FF2B5EF4-FFF2-40B4-BE49-F238E27FC236}">
                <a16:creationId xmlns:a16="http://schemas.microsoft.com/office/drawing/2014/main" id="{76F9E1DA-21B7-46CB-A98B-FA0C2179E1DE}"/>
              </a:ext>
            </a:extLst>
          </p:cNvPr>
          <p:cNvSpPr/>
          <p:nvPr userDrawn="1"/>
        </p:nvSpPr>
        <p:spPr>
          <a:xfrm>
            <a:off x="0" y="1"/>
            <a:ext cx="12192000" cy="6054983"/>
          </a:xfrm>
          <a:custGeom>
            <a:avLst/>
            <a:gdLst>
              <a:gd name="connsiteX0" fmla="*/ 6788003 w 12188952"/>
              <a:gd name="connsiteY0" fmla="*/ 5986774 h 6054983"/>
              <a:gd name="connsiteX1" fmla="*/ 6787005 w 12188952"/>
              <a:gd name="connsiteY1" fmla="*/ 5986852 h 6054983"/>
              <a:gd name="connsiteX2" fmla="*/ 6786779 w 12188952"/>
              <a:gd name="connsiteY2" fmla="*/ 5987386 h 6054983"/>
              <a:gd name="connsiteX3" fmla="*/ 0 w 12188952"/>
              <a:gd name="connsiteY3" fmla="*/ 0 h 6054983"/>
              <a:gd name="connsiteX4" fmla="*/ 12188952 w 12188952"/>
              <a:gd name="connsiteY4" fmla="*/ 0 h 6054983"/>
              <a:gd name="connsiteX5" fmla="*/ 12188952 w 12188952"/>
              <a:gd name="connsiteY5" fmla="*/ 5092539 h 6054983"/>
              <a:gd name="connsiteX6" fmla="*/ 12058081 w 12188952"/>
              <a:gd name="connsiteY6" fmla="*/ 5131579 h 6054983"/>
              <a:gd name="connsiteX7" fmla="*/ 11673881 w 12188952"/>
              <a:gd name="connsiteY7" fmla="*/ 5235154 h 6054983"/>
              <a:gd name="connsiteX8" fmla="*/ 10422749 w 12188952"/>
              <a:gd name="connsiteY8" fmla="*/ 5518693 h 6054983"/>
              <a:gd name="connsiteX9" fmla="*/ 9421666 w 12188952"/>
              <a:gd name="connsiteY9" fmla="*/ 5693855 h 6054983"/>
              <a:gd name="connsiteX10" fmla="*/ 8456304 w 12188952"/>
              <a:gd name="connsiteY10" fmla="*/ 5827556 h 6054983"/>
              <a:gd name="connsiteX11" fmla="*/ 7714041 w 12188952"/>
              <a:gd name="connsiteY11" fmla="*/ 5907503 h 6054983"/>
              <a:gd name="connsiteX12" fmla="*/ 6949978 w 12188952"/>
              <a:gd name="connsiteY12" fmla="*/ 5973283 h 6054983"/>
              <a:gd name="connsiteX13" fmla="*/ 6934569 w 12188952"/>
              <a:gd name="connsiteY13" fmla="*/ 5975354 h 6054983"/>
              <a:gd name="connsiteX14" fmla="*/ 6788750 w 12188952"/>
              <a:gd name="connsiteY14" fmla="*/ 5986715 h 6054983"/>
              <a:gd name="connsiteX15" fmla="*/ 6798241 w 12188952"/>
              <a:gd name="connsiteY15" fmla="*/ 5988535 h 6054983"/>
              <a:gd name="connsiteX16" fmla="*/ 6833723 w 12188952"/>
              <a:gd name="connsiteY16" fmla="*/ 5986828 h 6054983"/>
              <a:gd name="connsiteX17" fmla="*/ 6882282 w 12188952"/>
              <a:gd name="connsiteY17" fmla="*/ 5983850 h 6054983"/>
              <a:gd name="connsiteX18" fmla="*/ 7576876 w 12188952"/>
              <a:gd name="connsiteY18" fmla="*/ 5951323 h 6054983"/>
              <a:gd name="connsiteX19" fmla="*/ 8621689 w 12188952"/>
              <a:gd name="connsiteY19" fmla="*/ 5864426 h 6054983"/>
              <a:gd name="connsiteX20" fmla="*/ 9477600 w 12188952"/>
              <a:gd name="connsiteY20" fmla="*/ 5760520 h 6054983"/>
              <a:gd name="connsiteX21" fmla="*/ 10626651 w 12188952"/>
              <a:gd name="connsiteY21" fmla="*/ 5566363 h 6054983"/>
              <a:gd name="connsiteX22" fmla="*/ 11995498 w 12188952"/>
              <a:gd name="connsiteY22" fmla="*/ 5240369 h 6054983"/>
              <a:gd name="connsiteX23" fmla="*/ 12188952 w 12188952"/>
              <a:gd name="connsiteY23" fmla="*/ 5183370 h 6054983"/>
              <a:gd name="connsiteX24" fmla="*/ 12188952 w 12188952"/>
              <a:gd name="connsiteY24" fmla="*/ 5238107 h 6054983"/>
              <a:gd name="connsiteX25" fmla="*/ 11826300 w 12188952"/>
              <a:gd name="connsiteY25" fmla="*/ 5343406 h 6054983"/>
              <a:gd name="connsiteX26" fmla="*/ 10936448 w 12188952"/>
              <a:gd name="connsiteY26" fmla="*/ 5557921 h 6054983"/>
              <a:gd name="connsiteX27" fmla="*/ 9983034 w 12188952"/>
              <a:gd name="connsiteY27" fmla="*/ 5737926 h 6054983"/>
              <a:gd name="connsiteX28" fmla="*/ 9184585 w 12188952"/>
              <a:gd name="connsiteY28" fmla="*/ 5853873 h 6054983"/>
              <a:gd name="connsiteX29" fmla="*/ 8576053 w 12188952"/>
              <a:gd name="connsiteY29" fmla="*/ 5923392 h 6054983"/>
              <a:gd name="connsiteX30" fmla="*/ 7862392 w 12188952"/>
              <a:gd name="connsiteY30" fmla="*/ 5984843 h 6054983"/>
              <a:gd name="connsiteX31" fmla="*/ 6933768 w 12188952"/>
              <a:gd name="connsiteY31" fmla="*/ 6036237 h 6054983"/>
              <a:gd name="connsiteX32" fmla="*/ 6476130 w 12188952"/>
              <a:gd name="connsiteY32" fmla="*/ 6050140 h 6054983"/>
              <a:gd name="connsiteX33" fmla="*/ 6360703 w 12188952"/>
              <a:gd name="connsiteY33" fmla="*/ 6054983 h 6054983"/>
              <a:gd name="connsiteX34" fmla="*/ 6055614 w 12188952"/>
              <a:gd name="connsiteY34" fmla="*/ 6054983 h 6054983"/>
              <a:gd name="connsiteX35" fmla="*/ 5976289 w 12188952"/>
              <a:gd name="connsiteY35" fmla="*/ 6050389 h 6054983"/>
              <a:gd name="connsiteX36" fmla="*/ 5263770 w 12188952"/>
              <a:gd name="connsiteY36" fmla="*/ 6014140 h 6054983"/>
              <a:gd name="connsiteX37" fmla="*/ 4345190 w 12188952"/>
              <a:gd name="connsiteY37" fmla="*/ 5952070 h 6054983"/>
              <a:gd name="connsiteX38" fmla="*/ 3372201 w 12188952"/>
              <a:gd name="connsiteY38" fmla="*/ 5853501 h 6054983"/>
              <a:gd name="connsiteX39" fmla="*/ 2361582 w 12188952"/>
              <a:gd name="connsiteY39" fmla="*/ 5734574 h 6054983"/>
              <a:gd name="connsiteX40" fmla="*/ 1232869 w 12188952"/>
              <a:gd name="connsiteY40" fmla="*/ 5561398 h 6054983"/>
              <a:gd name="connsiteX41" fmla="*/ 68483 w 12188952"/>
              <a:gd name="connsiteY41" fmla="*/ 5321691 h 6054983"/>
              <a:gd name="connsiteX42" fmla="*/ 0 w 12188952"/>
              <a:gd name="connsiteY42" fmla="*/ 5304336 h 6054983"/>
              <a:gd name="connsiteX43" fmla="*/ 0 w 12188952"/>
              <a:gd name="connsiteY43" fmla="*/ 5247847 h 6054983"/>
              <a:gd name="connsiteX44" fmla="*/ 72423 w 12188952"/>
              <a:gd name="connsiteY44" fmla="*/ 5266624 h 6054983"/>
              <a:gd name="connsiteX45" fmla="*/ 600566 w 12188952"/>
              <a:gd name="connsiteY45" fmla="*/ 5384994 h 6054983"/>
              <a:gd name="connsiteX46" fmla="*/ 1769069 w 12188952"/>
              <a:gd name="connsiteY46" fmla="*/ 5595162 h 6054983"/>
              <a:gd name="connsiteX47" fmla="*/ 2612900 w 12188952"/>
              <a:gd name="connsiteY47" fmla="*/ 5712104 h 6054983"/>
              <a:gd name="connsiteX48" fmla="*/ 2580488 w 12188952"/>
              <a:gd name="connsiteY48" fmla="*/ 5702173 h 6054983"/>
              <a:gd name="connsiteX49" fmla="*/ 1112357 w 12188952"/>
              <a:gd name="connsiteY49" fmla="*/ 5369476 h 6054983"/>
              <a:gd name="connsiteX50" fmla="*/ 420307 w 12188952"/>
              <a:gd name="connsiteY50" fmla="*/ 5170043 h 6054983"/>
              <a:gd name="connsiteX51" fmla="*/ 0 w 12188952"/>
              <a:gd name="connsiteY51" fmla="*/ 5031126 h 60549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12188952" h="6054983">
                <a:moveTo>
                  <a:pt x="6788003" y="5986774"/>
                </a:moveTo>
                <a:lnTo>
                  <a:pt x="6787005" y="5986852"/>
                </a:lnTo>
                <a:lnTo>
                  <a:pt x="6786779" y="5987386"/>
                </a:lnTo>
                <a:close/>
                <a:moveTo>
                  <a:pt x="0" y="0"/>
                </a:moveTo>
                <a:lnTo>
                  <a:pt x="12188952" y="0"/>
                </a:lnTo>
                <a:lnTo>
                  <a:pt x="12188952" y="5092539"/>
                </a:lnTo>
                <a:lnTo>
                  <a:pt x="12058081" y="5131579"/>
                </a:lnTo>
                <a:cubicBezTo>
                  <a:pt x="11930517" y="5167793"/>
                  <a:pt x="11802439" y="5202322"/>
                  <a:pt x="11673881" y="5235154"/>
                </a:cubicBezTo>
                <a:cubicBezTo>
                  <a:pt x="11259973" y="5342661"/>
                  <a:pt x="10842632" y="5436263"/>
                  <a:pt x="10422749" y="5518693"/>
                </a:cubicBezTo>
                <a:cubicBezTo>
                  <a:pt x="10090287" y="5583904"/>
                  <a:pt x="9756593" y="5642301"/>
                  <a:pt x="9421666" y="5693855"/>
                </a:cubicBezTo>
                <a:cubicBezTo>
                  <a:pt x="9100721" y="5743512"/>
                  <a:pt x="8778938" y="5788079"/>
                  <a:pt x="8456304" y="5827556"/>
                </a:cubicBezTo>
                <a:cubicBezTo>
                  <a:pt x="8209307" y="5857722"/>
                  <a:pt x="7961801" y="5883295"/>
                  <a:pt x="7714041" y="5907503"/>
                </a:cubicBezTo>
                <a:lnTo>
                  <a:pt x="6949978" y="5973283"/>
                </a:lnTo>
                <a:lnTo>
                  <a:pt x="6934569" y="5975354"/>
                </a:lnTo>
                <a:lnTo>
                  <a:pt x="6788750" y="5986715"/>
                </a:lnTo>
                <a:lnTo>
                  <a:pt x="6798241" y="5988535"/>
                </a:lnTo>
                <a:cubicBezTo>
                  <a:pt x="6809920" y="5989001"/>
                  <a:pt x="6822028" y="5986828"/>
                  <a:pt x="6833723" y="5986828"/>
                </a:cubicBezTo>
                <a:cubicBezTo>
                  <a:pt x="6849867" y="5986828"/>
                  <a:pt x="6866012" y="5984221"/>
                  <a:pt x="6882282" y="5983850"/>
                </a:cubicBezTo>
                <a:cubicBezTo>
                  <a:pt x="7114026" y="5978388"/>
                  <a:pt x="7345514" y="5966221"/>
                  <a:pt x="7576876" y="5951323"/>
                </a:cubicBezTo>
                <a:cubicBezTo>
                  <a:pt x="7925570" y="5928855"/>
                  <a:pt x="8274011" y="5900676"/>
                  <a:pt x="8621689" y="5864426"/>
                </a:cubicBezTo>
                <a:cubicBezTo>
                  <a:pt x="8907712" y="5835128"/>
                  <a:pt x="9193011" y="5800493"/>
                  <a:pt x="9477600" y="5760520"/>
                </a:cubicBezTo>
                <a:cubicBezTo>
                  <a:pt x="9862435" y="5706146"/>
                  <a:pt x="10245452" y="5641432"/>
                  <a:pt x="10626651" y="5566363"/>
                </a:cubicBezTo>
                <a:cubicBezTo>
                  <a:pt x="11087341" y="5475243"/>
                  <a:pt x="11544088" y="5367737"/>
                  <a:pt x="11995498" y="5240369"/>
                </a:cubicBezTo>
                <a:lnTo>
                  <a:pt x="12188952" y="5183370"/>
                </a:lnTo>
                <a:lnTo>
                  <a:pt x="12188952" y="5238107"/>
                </a:lnTo>
                <a:lnTo>
                  <a:pt x="11826300" y="5343406"/>
                </a:lnTo>
                <a:cubicBezTo>
                  <a:pt x="11531885" y="5423103"/>
                  <a:pt x="11235310" y="5493989"/>
                  <a:pt x="10936448" y="5557921"/>
                </a:cubicBezTo>
                <a:cubicBezTo>
                  <a:pt x="10620168" y="5625703"/>
                  <a:pt x="10302365" y="5685700"/>
                  <a:pt x="9983034" y="5737926"/>
                </a:cubicBezTo>
                <a:cubicBezTo>
                  <a:pt x="9717606" y="5781375"/>
                  <a:pt x="9451451" y="5820020"/>
                  <a:pt x="9184585" y="5853873"/>
                </a:cubicBezTo>
                <a:cubicBezTo>
                  <a:pt x="8981951" y="5879447"/>
                  <a:pt x="8779319" y="5903530"/>
                  <a:pt x="8576053" y="5923392"/>
                </a:cubicBezTo>
                <a:cubicBezTo>
                  <a:pt x="8338462" y="5946112"/>
                  <a:pt x="8100618" y="5967587"/>
                  <a:pt x="7862392" y="5984843"/>
                </a:cubicBezTo>
                <a:cubicBezTo>
                  <a:pt x="7553105" y="6007187"/>
                  <a:pt x="7243690" y="6025065"/>
                  <a:pt x="6933768" y="6036237"/>
                </a:cubicBezTo>
                <a:cubicBezTo>
                  <a:pt x="6781221" y="6041700"/>
                  <a:pt x="6628676" y="6045548"/>
                  <a:pt x="6476130" y="6050140"/>
                </a:cubicBezTo>
                <a:cubicBezTo>
                  <a:pt x="6437585" y="6048056"/>
                  <a:pt x="6398929" y="6049681"/>
                  <a:pt x="6360703" y="6054983"/>
                </a:cubicBezTo>
                <a:lnTo>
                  <a:pt x="6055614" y="6054983"/>
                </a:lnTo>
                <a:lnTo>
                  <a:pt x="5976289" y="6050389"/>
                </a:lnTo>
                <a:cubicBezTo>
                  <a:pt x="5738826" y="6037976"/>
                  <a:pt x="5501363" y="6024197"/>
                  <a:pt x="5263770" y="6014140"/>
                </a:cubicBezTo>
                <a:cubicBezTo>
                  <a:pt x="4957027" y="6001724"/>
                  <a:pt x="4650663" y="5981244"/>
                  <a:pt x="4345190" y="5952070"/>
                </a:cubicBezTo>
                <a:cubicBezTo>
                  <a:pt x="4020648" y="5921158"/>
                  <a:pt x="3696870" y="5886523"/>
                  <a:pt x="3372201" y="5853501"/>
                </a:cubicBezTo>
                <a:cubicBezTo>
                  <a:pt x="3034653" y="5819239"/>
                  <a:pt x="2697781" y="5779600"/>
                  <a:pt x="2361582" y="5734574"/>
                </a:cubicBezTo>
                <a:cubicBezTo>
                  <a:pt x="1984196" y="5684421"/>
                  <a:pt x="1607962" y="5626695"/>
                  <a:pt x="1232869" y="5561398"/>
                </a:cubicBezTo>
                <a:cubicBezTo>
                  <a:pt x="841970" y="5492685"/>
                  <a:pt x="453644" y="5414197"/>
                  <a:pt x="68483" y="5321691"/>
                </a:cubicBezTo>
                <a:lnTo>
                  <a:pt x="0" y="5304336"/>
                </a:lnTo>
                <a:lnTo>
                  <a:pt x="0" y="5247847"/>
                </a:lnTo>
                <a:lnTo>
                  <a:pt x="72423" y="5266624"/>
                </a:lnTo>
                <a:cubicBezTo>
                  <a:pt x="247899" y="5308802"/>
                  <a:pt x="424058" y="5348062"/>
                  <a:pt x="600566" y="5384994"/>
                </a:cubicBezTo>
                <a:cubicBezTo>
                  <a:pt x="988032" y="5465808"/>
                  <a:pt x="1377788" y="5534706"/>
                  <a:pt x="1769069" y="5595162"/>
                </a:cubicBezTo>
                <a:cubicBezTo>
                  <a:pt x="2051913" y="5638738"/>
                  <a:pt x="2335141" y="5678835"/>
                  <a:pt x="2612900" y="5712104"/>
                </a:cubicBezTo>
                <a:cubicBezTo>
                  <a:pt x="2604892" y="5714711"/>
                  <a:pt x="2593962" y="5704655"/>
                  <a:pt x="2580488" y="5702173"/>
                </a:cubicBezTo>
                <a:cubicBezTo>
                  <a:pt x="2086656" y="5610221"/>
                  <a:pt x="1597284" y="5499328"/>
                  <a:pt x="1112357" y="5369476"/>
                </a:cubicBezTo>
                <a:cubicBezTo>
                  <a:pt x="880233" y="5307405"/>
                  <a:pt x="649550" y="5240927"/>
                  <a:pt x="420307" y="5170043"/>
                </a:cubicBezTo>
                <a:lnTo>
                  <a:pt x="0" y="50311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ru-RU" noProof="0" dirty="0">
              <a:latin typeface="Calibri" panose="020F0502020204030204" pitchFamily="34" charset="0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5D02BC-5A24-47F7-A4DF-B93FBC0C51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7048" y="932688"/>
            <a:ext cx="9144000" cy="2523744"/>
          </a:xfrm>
        </p:spPr>
        <p:txBody>
          <a:bodyPr rtlCol="0"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2A61642-BFBA-48AE-A29C-C2AA7386AE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r>
              <a:rPr lang="ru-RU" noProof="0" dirty="0"/>
              <a:t>03.09.20ГГ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AD2029B-6646-4DBF-A302-76A513FC64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r>
              <a:rPr lang="ru-RU" noProof="0" dirty="0"/>
              <a:t>Название презентации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E6D4DFD-766F-4E45-A00C-2B5E8CE9A9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fld id="{2C18C1E5-FB55-42F5-BD6D-9CC153FCDBE6}" type="slidenum">
              <a:rPr lang="ru-RU" noProof="0" smtClean="0"/>
              <a:pPr/>
              <a:t>‹#›</a:t>
            </a:fld>
            <a:endParaRPr lang="ru-RU" noProof="0" dirty="0"/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9474AF53-8E5D-4CC4-B341-32DDBD4237D3}"/>
              </a:ext>
            </a:extLst>
          </p:cNvPr>
          <p:cNvSpPr/>
          <p:nvPr userDrawn="1"/>
        </p:nvSpPr>
        <p:spPr>
          <a:xfrm>
            <a:off x="3974206" y="3542284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bg1"/>
          </a:solidFill>
          <a:ln w="38100" cap="rnd">
            <a:solidFill>
              <a:schemeClr val="bg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>
              <a:latin typeface="Calibri" panose="020F0502020204030204" pitchFamily="34" charset="0"/>
            </a:endParaRPr>
          </a:p>
        </p:txBody>
      </p:sp>
      <p:sp>
        <p:nvSpPr>
          <p:cNvPr id="13" name="Текст 12">
            <a:extLst>
              <a:ext uri="{FF2B5EF4-FFF2-40B4-BE49-F238E27FC236}">
                <a16:creationId xmlns:a16="http://schemas.microsoft.com/office/drawing/2014/main" id="{D9470D2B-C603-4551-B51F-8216C72B2DD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27048" y="3694176"/>
            <a:ext cx="9144000" cy="1627632"/>
          </a:xfrm>
        </p:spPr>
        <p:txBody>
          <a:bodyPr rtlCol="0"/>
          <a:lstStyle>
            <a:lvl1pPr algn="ctr">
              <a:buNone/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 rtl="0"/>
            <a:r>
              <a:rPr lang="ru-RU" noProof="0"/>
              <a:t>Подзаголовок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37443675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манд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Рисунок 30">
            <a:extLst>
              <a:ext uri="{FF2B5EF4-FFF2-40B4-BE49-F238E27FC236}">
                <a16:creationId xmlns:a16="http://schemas.microsoft.com/office/drawing/2014/main" id="{BCD35F50-8168-4166-90C4-6A55BA443EB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7732109" y="3063095"/>
            <a:ext cx="1463039" cy="1479810"/>
          </a:xfrm>
          <a:custGeom>
            <a:avLst/>
            <a:gdLst>
              <a:gd name="connsiteX0" fmla="*/ 866622 w 1463039"/>
              <a:gd name="connsiteY0" fmla="*/ 571 h 1479810"/>
              <a:gd name="connsiteX1" fmla="*/ 964706 w 1463039"/>
              <a:gd name="connsiteY1" fmla="*/ 8669 h 1479810"/>
              <a:gd name="connsiteX2" fmla="*/ 1111825 w 1463039"/>
              <a:gd name="connsiteY2" fmla="*/ 8366 h 1479810"/>
              <a:gd name="connsiteX3" fmla="*/ 1290055 w 1463039"/>
              <a:gd name="connsiteY3" fmla="*/ 8730 h 1479810"/>
              <a:gd name="connsiteX4" fmla="*/ 1417397 w 1463039"/>
              <a:gd name="connsiteY4" fmla="*/ 6608 h 1479810"/>
              <a:gd name="connsiteX5" fmla="*/ 1454473 w 1463039"/>
              <a:gd name="connsiteY5" fmla="*/ 5290 h 1479810"/>
              <a:gd name="connsiteX6" fmla="*/ 1449518 w 1463039"/>
              <a:gd name="connsiteY6" fmla="*/ 94305 h 1479810"/>
              <a:gd name="connsiteX7" fmla="*/ 1454054 w 1463039"/>
              <a:gd name="connsiteY7" fmla="*/ 198723 h 1479810"/>
              <a:gd name="connsiteX8" fmla="*/ 1456615 w 1463039"/>
              <a:gd name="connsiteY8" fmla="*/ 391199 h 1479810"/>
              <a:gd name="connsiteX9" fmla="*/ 1452607 w 1463039"/>
              <a:gd name="connsiteY9" fmla="*/ 565102 h 1479810"/>
              <a:gd name="connsiteX10" fmla="*/ 1461012 w 1463039"/>
              <a:gd name="connsiteY10" fmla="*/ 624834 h 1479810"/>
              <a:gd name="connsiteX11" fmla="*/ 1451383 w 1463039"/>
              <a:gd name="connsiteY11" fmla="*/ 907022 h 1479810"/>
              <a:gd name="connsiteX12" fmla="*/ 1452663 w 1463039"/>
              <a:gd name="connsiteY12" fmla="*/ 1009694 h 1479810"/>
              <a:gd name="connsiteX13" fmla="*/ 1456002 w 1463039"/>
              <a:gd name="connsiteY13" fmla="*/ 1096988 h 1479810"/>
              <a:gd name="connsiteX14" fmla="*/ 1453720 w 1463039"/>
              <a:gd name="connsiteY14" fmla="*/ 1174562 h 1479810"/>
              <a:gd name="connsiteX15" fmla="*/ 1461722 w 1463039"/>
              <a:gd name="connsiteY15" fmla="*/ 1280018 h 1479810"/>
              <a:gd name="connsiteX16" fmla="*/ 1463039 w 1463039"/>
              <a:gd name="connsiteY16" fmla="*/ 1330769 h 1479810"/>
              <a:gd name="connsiteX17" fmla="*/ 1463039 w 1463039"/>
              <a:gd name="connsiteY17" fmla="*/ 1433804 h 1479810"/>
              <a:gd name="connsiteX18" fmla="*/ 1458897 w 1463039"/>
              <a:gd name="connsiteY18" fmla="*/ 1471900 h 1479810"/>
              <a:gd name="connsiteX19" fmla="*/ 1458306 w 1463039"/>
              <a:gd name="connsiteY19" fmla="*/ 1476109 h 1479810"/>
              <a:gd name="connsiteX20" fmla="*/ 1456251 w 1463039"/>
              <a:gd name="connsiteY20" fmla="*/ 1476006 h 1479810"/>
              <a:gd name="connsiteX21" fmla="*/ 1358699 w 1463039"/>
              <a:gd name="connsiteY21" fmla="*/ 1478795 h 1479810"/>
              <a:gd name="connsiteX22" fmla="*/ 1337088 w 1463039"/>
              <a:gd name="connsiteY22" fmla="*/ 1479810 h 1479810"/>
              <a:gd name="connsiteX23" fmla="*/ 1199842 w 1463039"/>
              <a:gd name="connsiteY23" fmla="*/ 1479810 h 1479810"/>
              <a:gd name="connsiteX24" fmla="*/ 1178285 w 1463039"/>
              <a:gd name="connsiteY24" fmla="*/ 1478795 h 1479810"/>
              <a:gd name="connsiteX25" fmla="*/ 859950 w 1463039"/>
              <a:gd name="connsiteY25" fmla="*/ 1471898 h 1479810"/>
              <a:gd name="connsiteX26" fmla="*/ 711774 w 1463039"/>
              <a:gd name="connsiteY26" fmla="*/ 1479810 h 1479810"/>
              <a:gd name="connsiteX27" fmla="*/ 637511 w 1463039"/>
              <a:gd name="connsiteY27" fmla="*/ 1479810 h 1479810"/>
              <a:gd name="connsiteX28" fmla="*/ 500700 w 1463039"/>
              <a:gd name="connsiteY28" fmla="*/ 1474455 h 1479810"/>
              <a:gd name="connsiteX29" fmla="*/ 234328 w 1463039"/>
              <a:gd name="connsiteY29" fmla="*/ 1468257 h 1479810"/>
              <a:gd name="connsiteX30" fmla="*/ 183686 w 1463039"/>
              <a:gd name="connsiteY30" fmla="*/ 1476228 h 1479810"/>
              <a:gd name="connsiteX31" fmla="*/ 157756 w 1463039"/>
              <a:gd name="connsiteY31" fmla="*/ 1479810 h 1479810"/>
              <a:gd name="connsiteX32" fmla="*/ 13214 w 1463039"/>
              <a:gd name="connsiteY32" fmla="*/ 1479810 h 1479810"/>
              <a:gd name="connsiteX33" fmla="*/ 15315 w 1463039"/>
              <a:gd name="connsiteY33" fmla="*/ 1462749 h 1479810"/>
              <a:gd name="connsiteX34" fmla="*/ 11891 w 1463039"/>
              <a:gd name="connsiteY34" fmla="*/ 1410409 h 1479810"/>
              <a:gd name="connsiteX35" fmla="*/ 6411 w 1463039"/>
              <a:gd name="connsiteY35" fmla="*/ 1244508 h 1479810"/>
              <a:gd name="connsiteX36" fmla="*/ 6849 w 1463039"/>
              <a:gd name="connsiteY36" fmla="*/ 1119455 h 1479810"/>
              <a:gd name="connsiteX37" fmla="*/ 6849 w 1463039"/>
              <a:gd name="connsiteY37" fmla="*/ 1060773 h 1479810"/>
              <a:gd name="connsiteX38" fmla="*/ 9698 w 1463039"/>
              <a:gd name="connsiteY38" fmla="*/ 982321 h 1479810"/>
              <a:gd name="connsiteX39" fmla="*/ 4219 w 1463039"/>
              <a:gd name="connsiteY39" fmla="*/ 947592 h 1479810"/>
              <a:gd name="connsiteX40" fmla="*/ 6903 w 1463039"/>
              <a:gd name="connsiteY40" fmla="*/ 858680 h 1479810"/>
              <a:gd name="connsiteX41" fmla="*/ 9808 w 1463039"/>
              <a:gd name="connsiteY41" fmla="*/ 755960 h 1479810"/>
              <a:gd name="connsiteX42" fmla="*/ 10247 w 1463039"/>
              <a:gd name="connsiteY42" fmla="*/ 673166 h 1479810"/>
              <a:gd name="connsiteX43" fmla="*/ 11452 w 1463039"/>
              <a:gd name="connsiteY43" fmla="*/ 516733 h 1479810"/>
              <a:gd name="connsiteX44" fmla="*/ 10465 w 1463039"/>
              <a:gd name="connsiteY44" fmla="*/ 425571 h 1479810"/>
              <a:gd name="connsiteX45" fmla="*/ 10465 w 1463039"/>
              <a:gd name="connsiteY45" fmla="*/ 216366 h 1479810"/>
              <a:gd name="connsiteX46" fmla="*/ 10795 w 1463039"/>
              <a:gd name="connsiteY46" fmla="*/ 104023 h 1479810"/>
              <a:gd name="connsiteX47" fmla="*/ 3534 w 1463039"/>
              <a:gd name="connsiteY47" fmla="*/ 20936 h 1479810"/>
              <a:gd name="connsiteX48" fmla="*/ 3924 w 1463039"/>
              <a:gd name="connsiteY48" fmla="*/ 8444 h 1479810"/>
              <a:gd name="connsiteX49" fmla="*/ 72291 w 1463039"/>
              <a:gd name="connsiteY49" fmla="*/ 7146 h 1479810"/>
              <a:gd name="connsiteX50" fmla="*/ 231770 w 1463039"/>
              <a:gd name="connsiteY50" fmla="*/ 4001 h 1479810"/>
              <a:gd name="connsiteX51" fmla="*/ 364602 w 1463039"/>
              <a:gd name="connsiteY51" fmla="*/ 11882 h 1479810"/>
              <a:gd name="connsiteX52" fmla="*/ 768233 w 1463039"/>
              <a:gd name="connsiteY52" fmla="*/ 2061 h 1479810"/>
              <a:gd name="connsiteX53" fmla="*/ 866622 w 1463039"/>
              <a:gd name="connsiteY53" fmla="*/ 571 h 1479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1463039" h="1479810">
                <a:moveTo>
                  <a:pt x="866622" y="571"/>
                </a:moveTo>
                <a:cubicBezTo>
                  <a:pt x="899405" y="1673"/>
                  <a:pt x="932136" y="4374"/>
                  <a:pt x="964706" y="8669"/>
                </a:cubicBezTo>
                <a:cubicBezTo>
                  <a:pt x="1013529" y="15823"/>
                  <a:pt x="1062766" y="11397"/>
                  <a:pt x="1111825" y="8366"/>
                </a:cubicBezTo>
                <a:cubicBezTo>
                  <a:pt x="1171216" y="4668"/>
                  <a:pt x="1230547" y="2667"/>
                  <a:pt x="1290055" y="8730"/>
                </a:cubicBezTo>
                <a:cubicBezTo>
                  <a:pt x="1332384" y="13094"/>
                  <a:pt x="1374949" y="9033"/>
                  <a:pt x="1417397" y="6608"/>
                </a:cubicBezTo>
                <a:lnTo>
                  <a:pt x="1454473" y="5290"/>
                </a:lnTo>
                <a:lnTo>
                  <a:pt x="1449518" y="94305"/>
                </a:lnTo>
                <a:cubicBezTo>
                  <a:pt x="1449059" y="129134"/>
                  <a:pt x="1450325" y="163951"/>
                  <a:pt x="1454054" y="198723"/>
                </a:cubicBezTo>
                <a:cubicBezTo>
                  <a:pt x="1459999" y="262767"/>
                  <a:pt x="1460856" y="327062"/>
                  <a:pt x="1456615" y="391199"/>
                </a:cubicBezTo>
                <a:cubicBezTo>
                  <a:pt x="1453665" y="449151"/>
                  <a:pt x="1446428" y="507012"/>
                  <a:pt x="1452607" y="565102"/>
                </a:cubicBezTo>
                <a:cubicBezTo>
                  <a:pt x="1454722" y="585089"/>
                  <a:pt x="1459843" y="604710"/>
                  <a:pt x="1461012" y="624834"/>
                </a:cubicBezTo>
                <a:cubicBezTo>
                  <a:pt x="1466578" y="719110"/>
                  <a:pt x="1458229" y="813066"/>
                  <a:pt x="1451383" y="907022"/>
                </a:cubicBezTo>
                <a:cubicBezTo>
                  <a:pt x="1448878" y="941246"/>
                  <a:pt x="1445816" y="975470"/>
                  <a:pt x="1452663" y="1009694"/>
                </a:cubicBezTo>
                <a:cubicBezTo>
                  <a:pt x="1458090" y="1038574"/>
                  <a:pt x="1459209" y="1067889"/>
                  <a:pt x="1456002" y="1096988"/>
                </a:cubicBezTo>
                <a:cubicBezTo>
                  <a:pt x="1452796" y="1122760"/>
                  <a:pt x="1452034" y="1148693"/>
                  <a:pt x="1453720" y="1174562"/>
                </a:cubicBezTo>
                <a:cubicBezTo>
                  <a:pt x="1457199" y="1209699"/>
                  <a:pt x="1459899" y="1244847"/>
                  <a:pt x="1461722" y="1280018"/>
                </a:cubicBezTo>
                <a:lnTo>
                  <a:pt x="1463039" y="1330769"/>
                </a:lnTo>
                <a:lnTo>
                  <a:pt x="1463039" y="1433804"/>
                </a:lnTo>
                <a:lnTo>
                  <a:pt x="1458897" y="1471900"/>
                </a:lnTo>
                <a:lnTo>
                  <a:pt x="1458306" y="1476109"/>
                </a:lnTo>
                <a:lnTo>
                  <a:pt x="1456251" y="1476006"/>
                </a:lnTo>
                <a:cubicBezTo>
                  <a:pt x="1423775" y="1477710"/>
                  <a:pt x="1391236" y="1478252"/>
                  <a:pt x="1358699" y="1478795"/>
                </a:cubicBezTo>
                <a:lnTo>
                  <a:pt x="1337088" y="1479810"/>
                </a:lnTo>
                <a:lnTo>
                  <a:pt x="1199842" y="1479810"/>
                </a:lnTo>
                <a:lnTo>
                  <a:pt x="1178285" y="1478795"/>
                </a:lnTo>
                <a:cubicBezTo>
                  <a:pt x="1072671" y="1461942"/>
                  <a:pt x="965946" y="1459625"/>
                  <a:pt x="859950" y="1471898"/>
                </a:cubicBezTo>
                <a:lnTo>
                  <a:pt x="711774" y="1479810"/>
                </a:lnTo>
                <a:lnTo>
                  <a:pt x="637511" y="1479810"/>
                </a:lnTo>
                <a:lnTo>
                  <a:pt x="500700" y="1474455"/>
                </a:lnTo>
                <a:cubicBezTo>
                  <a:pt x="412071" y="1467172"/>
                  <a:pt x="323261" y="1461748"/>
                  <a:pt x="234328" y="1468257"/>
                </a:cubicBezTo>
                <a:cubicBezTo>
                  <a:pt x="217301" y="1469536"/>
                  <a:pt x="200486" y="1472964"/>
                  <a:pt x="183686" y="1476228"/>
                </a:cubicBezTo>
                <a:lnTo>
                  <a:pt x="157756" y="1479810"/>
                </a:lnTo>
                <a:lnTo>
                  <a:pt x="13214" y="1479810"/>
                </a:lnTo>
                <a:lnTo>
                  <a:pt x="15315" y="1462749"/>
                </a:lnTo>
                <a:cubicBezTo>
                  <a:pt x="16576" y="1445267"/>
                  <a:pt x="16192" y="1427772"/>
                  <a:pt x="11891" y="1410409"/>
                </a:cubicBezTo>
                <a:cubicBezTo>
                  <a:pt x="-1809" y="1355230"/>
                  <a:pt x="931" y="1300104"/>
                  <a:pt x="6411" y="1244508"/>
                </a:cubicBezTo>
                <a:cubicBezTo>
                  <a:pt x="10521" y="1203137"/>
                  <a:pt x="15069" y="1161296"/>
                  <a:pt x="6849" y="1119455"/>
                </a:cubicBezTo>
                <a:cubicBezTo>
                  <a:pt x="3315" y="1100041"/>
                  <a:pt x="3315" y="1080187"/>
                  <a:pt x="6849" y="1060773"/>
                </a:cubicBezTo>
                <a:cubicBezTo>
                  <a:pt x="11123" y="1034622"/>
                  <a:pt x="15178" y="1008733"/>
                  <a:pt x="9698" y="982321"/>
                </a:cubicBezTo>
                <a:cubicBezTo>
                  <a:pt x="7288" y="970815"/>
                  <a:pt x="5480" y="959204"/>
                  <a:pt x="4219" y="947592"/>
                </a:cubicBezTo>
                <a:cubicBezTo>
                  <a:pt x="1709" y="917948"/>
                  <a:pt x="2608" y="888136"/>
                  <a:pt x="6903" y="858680"/>
                </a:cubicBezTo>
                <a:cubicBezTo>
                  <a:pt x="11014" y="824475"/>
                  <a:pt x="4328" y="790061"/>
                  <a:pt x="9808" y="755960"/>
                </a:cubicBezTo>
                <a:cubicBezTo>
                  <a:pt x="13699" y="728497"/>
                  <a:pt x="13847" y="700667"/>
                  <a:pt x="10247" y="673166"/>
                </a:cubicBezTo>
                <a:cubicBezTo>
                  <a:pt x="3769" y="621179"/>
                  <a:pt x="4174" y="568621"/>
                  <a:pt x="11452" y="516733"/>
                </a:cubicBezTo>
                <a:cubicBezTo>
                  <a:pt x="15946" y="486450"/>
                  <a:pt x="18521" y="455279"/>
                  <a:pt x="10465" y="425571"/>
                </a:cubicBezTo>
                <a:cubicBezTo>
                  <a:pt x="-8495" y="355749"/>
                  <a:pt x="2575" y="285822"/>
                  <a:pt x="10465" y="216366"/>
                </a:cubicBezTo>
                <a:cubicBezTo>
                  <a:pt x="15261" y="179065"/>
                  <a:pt x="15370" y="141350"/>
                  <a:pt x="10795" y="104023"/>
                </a:cubicBezTo>
                <a:cubicBezTo>
                  <a:pt x="6734" y="76457"/>
                  <a:pt x="4312" y="48717"/>
                  <a:pt x="3534" y="20936"/>
                </a:cubicBezTo>
                <a:lnTo>
                  <a:pt x="3924" y="8444"/>
                </a:lnTo>
                <a:lnTo>
                  <a:pt x="72291" y="7146"/>
                </a:lnTo>
                <a:cubicBezTo>
                  <a:pt x="125549" y="5562"/>
                  <a:pt x="178727" y="3395"/>
                  <a:pt x="231770" y="4001"/>
                </a:cubicBezTo>
                <a:cubicBezTo>
                  <a:pt x="276048" y="4486"/>
                  <a:pt x="320207" y="13579"/>
                  <a:pt x="364602" y="11882"/>
                </a:cubicBezTo>
                <a:cubicBezTo>
                  <a:pt x="499146" y="6911"/>
                  <a:pt x="633749" y="8548"/>
                  <a:pt x="768233" y="2061"/>
                </a:cubicBezTo>
                <a:cubicBezTo>
                  <a:pt x="801007" y="-37"/>
                  <a:pt x="833840" y="-532"/>
                  <a:pt x="866622" y="571"/>
                </a:cubicBezTo>
                <a:close/>
              </a:path>
            </a:pathLst>
          </a:custGeom>
        </p:spPr>
        <p:txBody>
          <a:bodyPr wrap="square" rtlCol="0" anchor="ctr">
            <a:noAutofit/>
          </a:bodyPr>
          <a:lstStyle>
            <a:lvl1pPr algn="ctr">
              <a:buNone/>
              <a:defRPr sz="2000"/>
            </a:lvl1pPr>
          </a:lstStyle>
          <a:p>
            <a:pPr rtl="0"/>
            <a:r>
              <a:rPr lang="ru-RU" noProof="0" dirty="0"/>
              <a:t>Вставка рисунка</a:t>
            </a:r>
          </a:p>
        </p:txBody>
      </p:sp>
      <p:sp>
        <p:nvSpPr>
          <p:cNvPr id="30" name="Рисунок 29">
            <a:extLst>
              <a:ext uri="{FF2B5EF4-FFF2-40B4-BE49-F238E27FC236}">
                <a16:creationId xmlns:a16="http://schemas.microsoft.com/office/drawing/2014/main" id="{163C3609-48D8-42DB-AD9E-61699A6F131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10101259" y="3064916"/>
            <a:ext cx="1442437" cy="1477990"/>
          </a:xfrm>
          <a:custGeom>
            <a:avLst/>
            <a:gdLst>
              <a:gd name="connsiteX0" fmla="*/ 866623 w 1442437"/>
              <a:gd name="connsiteY0" fmla="*/ 571 h 1477990"/>
              <a:gd name="connsiteX1" fmla="*/ 964707 w 1442437"/>
              <a:gd name="connsiteY1" fmla="*/ 8669 h 1477990"/>
              <a:gd name="connsiteX2" fmla="*/ 1111826 w 1442437"/>
              <a:gd name="connsiteY2" fmla="*/ 8366 h 1477990"/>
              <a:gd name="connsiteX3" fmla="*/ 1290056 w 1442437"/>
              <a:gd name="connsiteY3" fmla="*/ 8730 h 1477990"/>
              <a:gd name="connsiteX4" fmla="*/ 1417398 w 1442437"/>
              <a:gd name="connsiteY4" fmla="*/ 6608 h 1477990"/>
              <a:gd name="connsiteX5" fmla="*/ 1442437 w 1442437"/>
              <a:gd name="connsiteY5" fmla="*/ 5718 h 1477990"/>
              <a:gd name="connsiteX6" fmla="*/ 1442437 w 1442437"/>
              <a:gd name="connsiteY6" fmla="*/ 1476401 h 1477990"/>
              <a:gd name="connsiteX7" fmla="*/ 1386857 w 1442437"/>
              <a:gd name="connsiteY7" fmla="*/ 1477990 h 1477990"/>
              <a:gd name="connsiteX8" fmla="*/ 1169378 w 1442437"/>
              <a:gd name="connsiteY8" fmla="*/ 1477990 h 1477990"/>
              <a:gd name="connsiteX9" fmla="*/ 1019262 w 1442437"/>
              <a:gd name="connsiteY9" fmla="*/ 1464424 h 1477990"/>
              <a:gd name="connsiteX10" fmla="*/ 859951 w 1442437"/>
              <a:gd name="connsiteY10" fmla="*/ 1471898 h 1477990"/>
              <a:gd name="connsiteX11" fmla="*/ 745859 w 1442437"/>
              <a:gd name="connsiteY11" fmla="*/ 1477990 h 1477990"/>
              <a:gd name="connsiteX12" fmla="*/ 591014 w 1442437"/>
              <a:gd name="connsiteY12" fmla="*/ 1477990 h 1477990"/>
              <a:gd name="connsiteX13" fmla="*/ 500701 w 1442437"/>
              <a:gd name="connsiteY13" fmla="*/ 1474455 h 1477990"/>
              <a:gd name="connsiteX14" fmla="*/ 234329 w 1442437"/>
              <a:gd name="connsiteY14" fmla="*/ 1468257 h 1477990"/>
              <a:gd name="connsiteX15" fmla="*/ 183687 w 1442437"/>
              <a:gd name="connsiteY15" fmla="*/ 1476228 h 1477990"/>
              <a:gd name="connsiteX16" fmla="*/ 170933 w 1442437"/>
              <a:gd name="connsiteY16" fmla="*/ 1477990 h 1477990"/>
              <a:gd name="connsiteX17" fmla="*/ 13439 w 1442437"/>
              <a:gd name="connsiteY17" fmla="*/ 1477990 h 1477990"/>
              <a:gd name="connsiteX18" fmla="*/ 15316 w 1442437"/>
              <a:gd name="connsiteY18" fmla="*/ 1462749 h 1477990"/>
              <a:gd name="connsiteX19" fmla="*/ 11892 w 1442437"/>
              <a:gd name="connsiteY19" fmla="*/ 1410409 h 1477990"/>
              <a:gd name="connsiteX20" fmla="*/ 6412 w 1442437"/>
              <a:gd name="connsiteY20" fmla="*/ 1244508 h 1477990"/>
              <a:gd name="connsiteX21" fmla="*/ 6850 w 1442437"/>
              <a:gd name="connsiteY21" fmla="*/ 1119455 h 1477990"/>
              <a:gd name="connsiteX22" fmla="*/ 6850 w 1442437"/>
              <a:gd name="connsiteY22" fmla="*/ 1060773 h 1477990"/>
              <a:gd name="connsiteX23" fmla="*/ 9699 w 1442437"/>
              <a:gd name="connsiteY23" fmla="*/ 982321 h 1477990"/>
              <a:gd name="connsiteX24" fmla="*/ 4220 w 1442437"/>
              <a:gd name="connsiteY24" fmla="*/ 947592 h 1477990"/>
              <a:gd name="connsiteX25" fmla="*/ 6904 w 1442437"/>
              <a:gd name="connsiteY25" fmla="*/ 858680 h 1477990"/>
              <a:gd name="connsiteX26" fmla="*/ 9809 w 1442437"/>
              <a:gd name="connsiteY26" fmla="*/ 755960 h 1477990"/>
              <a:gd name="connsiteX27" fmla="*/ 10248 w 1442437"/>
              <a:gd name="connsiteY27" fmla="*/ 673166 h 1477990"/>
              <a:gd name="connsiteX28" fmla="*/ 11453 w 1442437"/>
              <a:gd name="connsiteY28" fmla="*/ 516733 h 1477990"/>
              <a:gd name="connsiteX29" fmla="*/ 10466 w 1442437"/>
              <a:gd name="connsiteY29" fmla="*/ 425571 h 1477990"/>
              <a:gd name="connsiteX30" fmla="*/ 10466 w 1442437"/>
              <a:gd name="connsiteY30" fmla="*/ 216366 h 1477990"/>
              <a:gd name="connsiteX31" fmla="*/ 10796 w 1442437"/>
              <a:gd name="connsiteY31" fmla="*/ 104023 h 1477990"/>
              <a:gd name="connsiteX32" fmla="*/ 3535 w 1442437"/>
              <a:gd name="connsiteY32" fmla="*/ 20936 h 1477990"/>
              <a:gd name="connsiteX33" fmla="*/ 3925 w 1442437"/>
              <a:gd name="connsiteY33" fmla="*/ 8444 h 1477990"/>
              <a:gd name="connsiteX34" fmla="*/ 72292 w 1442437"/>
              <a:gd name="connsiteY34" fmla="*/ 7146 h 1477990"/>
              <a:gd name="connsiteX35" fmla="*/ 231771 w 1442437"/>
              <a:gd name="connsiteY35" fmla="*/ 4001 h 1477990"/>
              <a:gd name="connsiteX36" fmla="*/ 364603 w 1442437"/>
              <a:gd name="connsiteY36" fmla="*/ 11882 h 1477990"/>
              <a:gd name="connsiteX37" fmla="*/ 768234 w 1442437"/>
              <a:gd name="connsiteY37" fmla="*/ 2061 h 1477990"/>
              <a:gd name="connsiteX38" fmla="*/ 866623 w 1442437"/>
              <a:gd name="connsiteY38" fmla="*/ 571 h 1477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1442437" h="1477990">
                <a:moveTo>
                  <a:pt x="866623" y="571"/>
                </a:moveTo>
                <a:cubicBezTo>
                  <a:pt x="899406" y="1673"/>
                  <a:pt x="932137" y="4374"/>
                  <a:pt x="964707" y="8669"/>
                </a:cubicBezTo>
                <a:cubicBezTo>
                  <a:pt x="1013530" y="15823"/>
                  <a:pt x="1062767" y="11397"/>
                  <a:pt x="1111826" y="8366"/>
                </a:cubicBezTo>
                <a:cubicBezTo>
                  <a:pt x="1171217" y="4668"/>
                  <a:pt x="1230548" y="2667"/>
                  <a:pt x="1290056" y="8730"/>
                </a:cubicBezTo>
                <a:cubicBezTo>
                  <a:pt x="1332385" y="13094"/>
                  <a:pt x="1374950" y="9033"/>
                  <a:pt x="1417398" y="6608"/>
                </a:cubicBezTo>
                <a:lnTo>
                  <a:pt x="1442437" y="5718"/>
                </a:lnTo>
                <a:lnTo>
                  <a:pt x="1442437" y="1476401"/>
                </a:lnTo>
                <a:lnTo>
                  <a:pt x="1386857" y="1477990"/>
                </a:lnTo>
                <a:lnTo>
                  <a:pt x="1169378" y="1477990"/>
                </a:lnTo>
                <a:lnTo>
                  <a:pt x="1019262" y="1464424"/>
                </a:lnTo>
                <a:cubicBezTo>
                  <a:pt x="966129" y="1463273"/>
                  <a:pt x="912949" y="1465762"/>
                  <a:pt x="859951" y="1471898"/>
                </a:cubicBezTo>
                <a:lnTo>
                  <a:pt x="745859" y="1477990"/>
                </a:lnTo>
                <a:lnTo>
                  <a:pt x="591014" y="1477990"/>
                </a:lnTo>
                <a:lnTo>
                  <a:pt x="500701" y="1474455"/>
                </a:lnTo>
                <a:cubicBezTo>
                  <a:pt x="412072" y="1467172"/>
                  <a:pt x="323262" y="1461748"/>
                  <a:pt x="234329" y="1468257"/>
                </a:cubicBezTo>
                <a:cubicBezTo>
                  <a:pt x="217302" y="1469536"/>
                  <a:pt x="200487" y="1472964"/>
                  <a:pt x="183687" y="1476228"/>
                </a:cubicBezTo>
                <a:lnTo>
                  <a:pt x="170933" y="1477990"/>
                </a:lnTo>
                <a:lnTo>
                  <a:pt x="13439" y="1477990"/>
                </a:lnTo>
                <a:lnTo>
                  <a:pt x="15316" y="1462749"/>
                </a:lnTo>
                <a:cubicBezTo>
                  <a:pt x="16577" y="1445267"/>
                  <a:pt x="16193" y="1427772"/>
                  <a:pt x="11892" y="1410409"/>
                </a:cubicBezTo>
                <a:cubicBezTo>
                  <a:pt x="-1808" y="1355230"/>
                  <a:pt x="932" y="1300104"/>
                  <a:pt x="6412" y="1244508"/>
                </a:cubicBezTo>
                <a:cubicBezTo>
                  <a:pt x="10522" y="1203137"/>
                  <a:pt x="15070" y="1161296"/>
                  <a:pt x="6850" y="1119455"/>
                </a:cubicBezTo>
                <a:cubicBezTo>
                  <a:pt x="3316" y="1100041"/>
                  <a:pt x="3316" y="1080187"/>
                  <a:pt x="6850" y="1060773"/>
                </a:cubicBezTo>
                <a:cubicBezTo>
                  <a:pt x="11124" y="1034622"/>
                  <a:pt x="15179" y="1008733"/>
                  <a:pt x="9699" y="982321"/>
                </a:cubicBezTo>
                <a:cubicBezTo>
                  <a:pt x="7289" y="970815"/>
                  <a:pt x="5481" y="959204"/>
                  <a:pt x="4220" y="947592"/>
                </a:cubicBezTo>
                <a:cubicBezTo>
                  <a:pt x="1710" y="917948"/>
                  <a:pt x="2609" y="888136"/>
                  <a:pt x="6904" y="858680"/>
                </a:cubicBezTo>
                <a:cubicBezTo>
                  <a:pt x="11015" y="824475"/>
                  <a:pt x="4329" y="790061"/>
                  <a:pt x="9809" y="755960"/>
                </a:cubicBezTo>
                <a:cubicBezTo>
                  <a:pt x="13700" y="728497"/>
                  <a:pt x="13848" y="700667"/>
                  <a:pt x="10248" y="673166"/>
                </a:cubicBezTo>
                <a:cubicBezTo>
                  <a:pt x="3770" y="621179"/>
                  <a:pt x="4175" y="568621"/>
                  <a:pt x="11453" y="516733"/>
                </a:cubicBezTo>
                <a:cubicBezTo>
                  <a:pt x="15947" y="486450"/>
                  <a:pt x="18522" y="455279"/>
                  <a:pt x="10466" y="425571"/>
                </a:cubicBezTo>
                <a:cubicBezTo>
                  <a:pt x="-8494" y="355749"/>
                  <a:pt x="2576" y="285822"/>
                  <a:pt x="10466" y="216366"/>
                </a:cubicBezTo>
                <a:cubicBezTo>
                  <a:pt x="15262" y="179065"/>
                  <a:pt x="15371" y="141350"/>
                  <a:pt x="10796" y="104023"/>
                </a:cubicBezTo>
                <a:cubicBezTo>
                  <a:pt x="6735" y="76457"/>
                  <a:pt x="4313" y="48717"/>
                  <a:pt x="3535" y="20936"/>
                </a:cubicBezTo>
                <a:lnTo>
                  <a:pt x="3925" y="8444"/>
                </a:lnTo>
                <a:lnTo>
                  <a:pt x="72292" y="7146"/>
                </a:lnTo>
                <a:cubicBezTo>
                  <a:pt x="125550" y="5562"/>
                  <a:pt x="178728" y="3395"/>
                  <a:pt x="231771" y="4001"/>
                </a:cubicBezTo>
                <a:cubicBezTo>
                  <a:pt x="276049" y="4486"/>
                  <a:pt x="320208" y="13579"/>
                  <a:pt x="364603" y="11882"/>
                </a:cubicBezTo>
                <a:cubicBezTo>
                  <a:pt x="499147" y="6911"/>
                  <a:pt x="633750" y="8548"/>
                  <a:pt x="768234" y="2061"/>
                </a:cubicBezTo>
                <a:cubicBezTo>
                  <a:pt x="801008" y="-37"/>
                  <a:pt x="833841" y="-532"/>
                  <a:pt x="866623" y="571"/>
                </a:cubicBezTo>
                <a:close/>
              </a:path>
            </a:pathLst>
          </a:custGeom>
        </p:spPr>
        <p:txBody>
          <a:bodyPr wrap="square" rtlCol="0" anchor="ctr">
            <a:noAutofit/>
          </a:bodyPr>
          <a:lstStyle>
            <a:lvl1pPr algn="ctr">
              <a:buNone/>
              <a:defRPr sz="2000"/>
            </a:lvl1pPr>
          </a:lstStyle>
          <a:p>
            <a:pPr rtl="0"/>
            <a:r>
              <a:rPr lang="ru-RU" noProof="0" dirty="0"/>
              <a:t>Вставка рисунка</a:t>
            </a:r>
          </a:p>
        </p:txBody>
      </p:sp>
      <p:sp>
        <p:nvSpPr>
          <p:cNvPr id="28" name="Рисунок 27">
            <a:extLst>
              <a:ext uri="{FF2B5EF4-FFF2-40B4-BE49-F238E27FC236}">
                <a16:creationId xmlns:a16="http://schemas.microsoft.com/office/drawing/2014/main" id="{2B03F1E7-A2BE-4059-85FC-6546945FA3F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370488" y="3064916"/>
            <a:ext cx="1455507" cy="1477990"/>
          </a:xfrm>
          <a:custGeom>
            <a:avLst/>
            <a:gdLst>
              <a:gd name="connsiteX0" fmla="*/ 100458 w 1455507"/>
              <a:gd name="connsiteY0" fmla="*/ 0 h 1477990"/>
              <a:gd name="connsiteX1" fmla="*/ 258284 w 1455507"/>
              <a:gd name="connsiteY1" fmla="*/ 0 h 1477990"/>
              <a:gd name="connsiteX2" fmla="*/ 290610 w 1455507"/>
              <a:gd name="connsiteY2" fmla="*/ 2318 h 1477990"/>
              <a:gd name="connsiteX3" fmla="*/ 357070 w 1455507"/>
              <a:gd name="connsiteY3" fmla="*/ 5440 h 1477990"/>
              <a:gd name="connsiteX4" fmla="*/ 558908 w 1455507"/>
              <a:gd name="connsiteY4" fmla="*/ 1098 h 1477990"/>
              <a:gd name="connsiteX5" fmla="*/ 599348 w 1455507"/>
              <a:gd name="connsiteY5" fmla="*/ 0 h 1477990"/>
              <a:gd name="connsiteX6" fmla="*/ 930201 w 1455507"/>
              <a:gd name="connsiteY6" fmla="*/ 0 h 1477990"/>
              <a:gd name="connsiteX7" fmla="*/ 957174 w 1455507"/>
              <a:gd name="connsiteY7" fmla="*/ 2227 h 1477990"/>
              <a:gd name="connsiteX8" fmla="*/ 1104293 w 1455507"/>
              <a:gd name="connsiteY8" fmla="*/ 1924 h 1477990"/>
              <a:gd name="connsiteX9" fmla="*/ 1153561 w 1455507"/>
              <a:gd name="connsiteY9" fmla="*/ 0 h 1477990"/>
              <a:gd name="connsiteX10" fmla="*/ 1229432 w 1455507"/>
              <a:gd name="connsiteY10" fmla="*/ 0 h 1477990"/>
              <a:gd name="connsiteX11" fmla="*/ 1282523 w 1455507"/>
              <a:gd name="connsiteY11" fmla="*/ 2288 h 1477990"/>
              <a:gd name="connsiteX12" fmla="*/ 1409865 w 1455507"/>
              <a:gd name="connsiteY12" fmla="*/ 166 h 1477990"/>
              <a:gd name="connsiteX13" fmla="*/ 1414535 w 1455507"/>
              <a:gd name="connsiteY13" fmla="*/ 0 h 1477990"/>
              <a:gd name="connsiteX14" fmla="*/ 1446877 w 1455507"/>
              <a:gd name="connsiteY14" fmla="*/ 0 h 1477990"/>
              <a:gd name="connsiteX15" fmla="*/ 1441986 w 1455507"/>
              <a:gd name="connsiteY15" fmla="*/ 87863 h 1477990"/>
              <a:gd name="connsiteX16" fmla="*/ 1446522 w 1455507"/>
              <a:gd name="connsiteY16" fmla="*/ 192281 h 1477990"/>
              <a:gd name="connsiteX17" fmla="*/ 1449083 w 1455507"/>
              <a:gd name="connsiteY17" fmla="*/ 384757 h 1477990"/>
              <a:gd name="connsiteX18" fmla="*/ 1445075 w 1455507"/>
              <a:gd name="connsiteY18" fmla="*/ 558660 h 1477990"/>
              <a:gd name="connsiteX19" fmla="*/ 1453480 w 1455507"/>
              <a:gd name="connsiteY19" fmla="*/ 618392 h 1477990"/>
              <a:gd name="connsiteX20" fmla="*/ 1443851 w 1455507"/>
              <a:gd name="connsiteY20" fmla="*/ 900580 h 1477990"/>
              <a:gd name="connsiteX21" fmla="*/ 1445131 w 1455507"/>
              <a:gd name="connsiteY21" fmla="*/ 1003252 h 1477990"/>
              <a:gd name="connsiteX22" fmla="*/ 1448470 w 1455507"/>
              <a:gd name="connsiteY22" fmla="*/ 1090546 h 1477990"/>
              <a:gd name="connsiteX23" fmla="*/ 1446188 w 1455507"/>
              <a:gd name="connsiteY23" fmla="*/ 1168120 h 1477990"/>
              <a:gd name="connsiteX24" fmla="*/ 1454190 w 1455507"/>
              <a:gd name="connsiteY24" fmla="*/ 1273576 h 1477990"/>
              <a:gd name="connsiteX25" fmla="*/ 1455507 w 1455507"/>
              <a:gd name="connsiteY25" fmla="*/ 1324327 h 1477990"/>
              <a:gd name="connsiteX26" fmla="*/ 1455507 w 1455507"/>
              <a:gd name="connsiteY26" fmla="*/ 1427362 h 1477990"/>
              <a:gd name="connsiteX27" fmla="*/ 1451365 w 1455507"/>
              <a:gd name="connsiteY27" fmla="*/ 1465458 h 1477990"/>
              <a:gd name="connsiteX28" fmla="*/ 1450774 w 1455507"/>
              <a:gd name="connsiteY28" fmla="*/ 1469667 h 1477990"/>
              <a:gd name="connsiteX29" fmla="*/ 1448719 w 1455507"/>
              <a:gd name="connsiteY29" fmla="*/ 1469564 h 1477990"/>
              <a:gd name="connsiteX30" fmla="*/ 1351167 w 1455507"/>
              <a:gd name="connsiteY30" fmla="*/ 1472353 h 1477990"/>
              <a:gd name="connsiteX31" fmla="*/ 1170753 w 1455507"/>
              <a:gd name="connsiteY31" fmla="*/ 1472353 h 1477990"/>
              <a:gd name="connsiteX32" fmla="*/ 852418 w 1455507"/>
              <a:gd name="connsiteY32" fmla="*/ 1465456 h 1477990"/>
              <a:gd name="connsiteX33" fmla="*/ 493168 w 1455507"/>
              <a:gd name="connsiteY33" fmla="*/ 1468013 h 1477990"/>
              <a:gd name="connsiteX34" fmla="*/ 226796 w 1455507"/>
              <a:gd name="connsiteY34" fmla="*/ 1461815 h 1477990"/>
              <a:gd name="connsiteX35" fmla="*/ 125602 w 1455507"/>
              <a:gd name="connsiteY35" fmla="*/ 1476769 h 1477990"/>
              <a:gd name="connsiteX36" fmla="*/ 5112 w 1455507"/>
              <a:gd name="connsiteY36" fmla="*/ 1477990 h 1477990"/>
              <a:gd name="connsiteX37" fmla="*/ 7783 w 1455507"/>
              <a:gd name="connsiteY37" fmla="*/ 1456307 h 1477990"/>
              <a:gd name="connsiteX38" fmla="*/ 4359 w 1455507"/>
              <a:gd name="connsiteY38" fmla="*/ 1403967 h 1477990"/>
              <a:gd name="connsiteX39" fmla="*/ 295 w 1455507"/>
              <a:gd name="connsiteY39" fmla="*/ 1370091 h 1477990"/>
              <a:gd name="connsiteX40" fmla="*/ 295 w 1455507"/>
              <a:gd name="connsiteY40" fmla="*/ 1219835 h 1477990"/>
              <a:gd name="connsiteX41" fmla="*/ 3722 w 1455507"/>
              <a:gd name="connsiteY41" fmla="*/ 1175716 h 1477990"/>
              <a:gd name="connsiteX42" fmla="*/ 295 w 1455507"/>
              <a:gd name="connsiteY42" fmla="*/ 1126935 h 1477990"/>
              <a:gd name="connsiteX43" fmla="*/ 295 w 1455507"/>
              <a:gd name="connsiteY43" fmla="*/ 1046801 h 1477990"/>
              <a:gd name="connsiteX44" fmla="*/ 4400 w 1455507"/>
              <a:gd name="connsiteY44" fmla="*/ 1015203 h 1477990"/>
              <a:gd name="connsiteX45" fmla="*/ 2166 w 1455507"/>
              <a:gd name="connsiteY45" fmla="*/ 975879 h 1477990"/>
              <a:gd name="connsiteX46" fmla="*/ 295 w 1455507"/>
              <a:gd name="connsiteY46" fmla="*/ 964020 h 1477990"/>
              <a:gd name="connsiteX47" fmla="*/ 295 w 1455507"/>
              <a:gd name="connsiteY47" fmla="*/ 801667 h 1477990"/>
              <a:gd name="connsiteX48" fmla="*/ 310 w 1455507"/>
              <a:gd name="connsiteY48" fmla="*/ 800839 h 1477990"/>
              <a:gd name="connsiteX49" fmla="*/ 2276 w 1455507"/>
              <a:gd name="connsiteY49" fmla="*/ 749518 h 1477990"/>
              <a:gd name="connsiteX50" fmla="*/ 2715 w 1455507"/>
              <a:gd name="connsiteY50" fmla="*/ 666724 h 1477990"/>
              <a:gd name="connsiteX51" fmla="*/ 295 w 1455507"/>
              <a:gd name="connsiteY51" fmla="*/ 625158 h 1477990"/>
              <a:gd name="connsiteX52" fmla="*/ 295 w 1455507"/>
              <a:gd name="connsiteY52" fmla="*/ 559484 h 1477990"/>
              <a:gd name="connsiteX53" fmla="*/ 3920 w 1455507"/>
              <a:gd name="connsiteY53" fmla="*/ 510291 h 1477990"/>
              <a:gd name="connsiteX54" fmla="*/ 2933 w 1455507"/>
              <a:gd name="connsiteY54" fmla="*/ 419129 h 1477990"/>
              <a:gd name="connsiteX55" fmla="*/ 295 w 1455507"/>
              <a:gd name="connsiteY55" fmla="*/ 403959 h 1477990"/>
              <a:gd name="connsiteX56" fmla="*/ 295 w 1455507"/>
              <a:gd name="connsiteY56" fmla="*/ 237294 h 1477990"/>
              <a:gd name="connsiteX57" fmla="*/ 2933 w 1455507"/>
              <a:gd name="connsiteY57" fmla="*/ 209924 h 1477990"/>
              <a:gd name="connsiteX58" fmla="*/ 3263 w 1455507"/>
              <a:gd name="connsiteY58" fmla="*/ 97581 h 1477990"/>
              <a:gd name="connsiteX59" fmla="*/ 295 w 1455507"/>
              <a:gd name="connsiteY59" fmla="*/ 63619 h 1477990"/>
              <a:gd name="connsiteX60" fmla="*/ 295 w 1455507"/>
              <a:gd name="connsiteY60" fmla="*/ 1928 h 1477990"/>
              <a:gd name="connsiteX61" fmla="*/ 64759 w 1455507"/>
              <a:gd name="connsiteY61" fmla="*/ 704 h 1477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</a:cxnLst>
            <a:rect l="l" t="t" r="r" b="b"/>
            <a:pathLst>
              <a:path w="1455507" h="1477990">
                <a:moveTo>
                  <a:pt x="100458" y="0"/>
                </a:moveTo>
                <a:lnTo>
                  <a:pt x="258284" y="0"/>
                </a:lnTo>
                <a:lnTo>
                  <a:pt x="290610" y="2318"/>
                </a:lnTo>
                <a:cubicBezTo>
                  <a:pt x="312734" y="4440"/>
                  <a:pt x="334873" y="6289"/>
                  <a:pt x="357070" y="5440"/>
                </a:cubicBezTo>
                <a:cubicBezTo>
                  <a:pt x="424342" y="2955"/>
                  <a:pt x="491629" y="2121"/>
                  <a:pt x="558908" y="1098"/>
                </a:cubicBezTo>
                <a:lnTo>
                  <a:pt x="599348" y="0"/>
                </a:lnTo>
                <a:lnTo>
                  <a:pt x="930201" y="0"/>
                </a:lnTo>
                <a:lnTo>
                  <a:pt x="957174" y="2227"/>
                </a:lnTo>
                <a:cubicBezTo>
                  <a:pt x="1005997" y="9381"/>
                  <a:pt x="1055234" y="4955"/>
                  <a:pt x="1104293" y="1924"/>
                </a:cubicBezTo>
                <a:lnTo>
                  <a:pt x="1153561" y="0"/>
                </a:lnTo>
                <a:lnTo>
                  <a:pt x="1229432" y="0"/>
                </a:lnTo>
                <a:lnTo>
                  <a:pt x="1282523" y="2288"/>
                </a:lnTo>
                <a:cubicBezTo>
                  <a:pt x="1324852" y="6652"/>
                  <a:pt x="1367417" y="2591"/>
                  <a:pt x="1409865" y="166"/>
                </a:cubicBezTo>
                <a:lnTo>
                  <a:pt x="1414535" y="0"/>
                </a:lnTo>
                <a:lnTo>
                  <a:pt x="1446877" y="0"/>
                </a:lnTo>
                <a:lnTo>
                  <a:pt x="1441986" y="87863"/>
                </a:lnTo>
                <a:cubicBezTo>
                  <a:pt x="1441527" y="122692"/>
                  <a:pt x="1442793" y="157509"/>
                  <a:pt x="1446522" y="192281"/>
                </a:cubicBezTo>
                <a:cubicBezTo>
                  <a:pt x="1452467" y="256325"/>
                  <a:pt x="1453324" y="320620"/>
                  <a:pt x="1449083" y="384757"/>
                </a:cubicBezTo>
                <a:cubicBezTo>
                  <a:pt x="1446133" y="442709"/>
                  <a:pt x="1438896" y="500570"/>
                  <a:pt x="1445075" y="558660"/>
                </a:cubicBezTo>
                <a:cubicBezTo>
                  <a:pt x="1447190" y="578647"/>
                  <a:pt x="1452311" y="598268"/>
                  <a:pt x="1453480" y="618392"/>
                </a:cubicBezTo>
                <a:cubicBezTo>
                  <a:pt x="1459046" y="712668"/>
                  <a:pt x="1450697" y="806624"/>
                  <a:pt x="1443851" y="900580"/>
                </a:cubicBezTo>
                <a:cubicBezTo>
                  <a:pt x="1441346" y="934804"/>
                  <a:pt x="1438284" y="969028"/>
                  <a:pt x="1445131" y="1003252"/>
                </a:cubicBezTo>
                <a:cubicBezTo>
                  <a:pt x="1450558" y="1032132"/>
                  <a:pt x="1451677" y="1061447"/>
                  <a:pt x="1448470" y="1090546"/>
                </a:cubicBezTo>
                <a:cubicBezTo>
                  <a:pt x="1445264" y="1116318"/>
                  <a:pt x="1444502" y="1142251"/>
                  <a:pt x="1446188" y="1168120"/>
                </a:cubicBezTo>
                <a:cubicBezTo>
                  <a:pt x="1449667" y="1203257"/>
                  <a:pt x="1452367" y="1238405"/>
                  <a:pt x="1454190" y="1273576"/>
                </a:cubicBezTo>
                <a:lnTo>
                  <a:pt x="1455507" y="1324327"/>
                </a:lnTo>
                <a:lnTo>
                  <a:pt x="1455507" y="1427362"/>
                </a:lnTo>
                <a:lnTo>
                  <a:pt x="1451365" y="1465458"/>
                </a:lnTo>
                <a:lnTo>
                  <a:pt x="1450774" y="1469667"/>
                </a:lnTo>
                <a:lnTo>
                  <a:pt x="1448719" y="1469564"/>
                </a:lnTo>
                <a:cubicBezTo>
                  <a:pt x="1416243" y="1471268"/>
                  <a:pt x="1383704" y="1471810"/>
                  <a:pt x="1351167" y="1472353"/>
                </a:cubicBezTo>
                <a:cubicBezTo>
                  <a:pt x="1291009" y="1473360"/>
                  <a:pt x="1230608" y="1482658"/>
                  <a:pt x="1170753" y="1472353"/>
                </a:cubicBezTo>
                <a:cubicBezTo>
                  <a:pt x="1065139" y="1455500"/>
                  <a:pt x="958414" y="1453183"/>
                  <a:pt x="852418" y="1465456"/>
                </a:cubicBezTo>
                <a:cubicBezTo>
                  <a:pt x="732873" y="1477389"/>
                  <a:pt x="612811" y="1478242"/>
                  <a:pt x="493168" y="1468013"/>
                </a:cubicBezTo>
                <a:cubicBezTo>
                  <a:pt x="404539" y="1460730"/>
                  <a:pt x="315729" y="1455306"/>
                  <a:pt x="226796" y="1461815"/>
                </a:cubicBezTo>
                <a:cubicBezTo>
                  <a:pt x="192742" y="1464372"/>
                  <a:pt x="159536" y="1475530"/>
                  <a:pt x="125602" y="1476769"/>
                </a:cubicBezTo>
                <a:lnTo>
                  <a:pt x="5112" y="1477990"/>
                </a:lnTo>
                <a:lnTo>
                  <a:pt x="7783" y="1456307"/>
                </a:lnTo>
                <a:cubicBezTo>
                  <a:pt x="9044" y="1438825"/>
                  <a:pt x="8660" y="1421330"/>
                  <a:pt x="4359" y="1403967"/>
                </a:cubicBezTo>
                <a:lnTo>
                  <a:pt x="295" y="1370091"/>
                </a:lnTo>
                <a:lnTo>
                  <a:pt x="295" y="1219835"/>
                </a:lnTo>
                <a:lnTo>
                  <a:pt x="3722" y="1175716"/>
                </a:lnTo>
                <a:lnTo>
                  <a:pt x="295" y="1126935"/>
                </a:lnTo>
                <a:lnTo>
                  <a:pt x="295" y="1046801"/>
                </a:lnTo>
                <a:lnTo>
                  <a:pt x="4400" y="1015203"/>
                </a:lnTo>
                <a:cubicBezTo>
                  <a:pt x="5263" y="1002160"/>
                  <a:pt x="4906" y="989085"/>
                  <a:pt x="2166" y="975879"/>
                </a:cubicBezTo>
                <a:lnTo>
                  <a:pt x="295" y="964020"/>
                </a:lnTo>
                <a:lnTo>
                  <a:pt x="295" y="801667"/>
                </a:lnTo>
                <a:lnTo>
                  <a:pt x="310" y="800839"/>
                </a:lnTo>
                <a:cubicBezTo>
                  <a:pt x="-163" y="783697"/>
                  <a:pt x="-464" y="766569"/>
                  <a:pt x="2276" y="749518"/>
                </a:cubicBezTo>
                <a:cubicBezTo>
                  <a:pt x="6167" y="722055"/>
                  <a:pt x="6315" y="694225"/>
                  <a:pt x="2715" y="666724"/>
                </a:cubicBezTo>
                <a:lnTo>
                  <a:pt x="295" y="625158"/>
                </a:lnTo>
                <a:lnTo>
                  <a:pt x="295" y="559484"/>
                </a:lnTo>
                <a:lnTo>
                  <a:pt x="3920" y="510291"/>
                </a:lnTo>
                <a:cubicBezTo>
                  <a:pt x="8414" y="480008"/>
                  <a:pt x="10989" y="448837"/>
                  <a:pt x="2933" y="419129"/>
                </a:cubicBezTo>
                <a:lnTo>
                  <a:pt x="295" y="403959"/>
                </a:lnTo>
                <a:lnTo>
                  <a:pt x="295" y="237294"/>
                </a:lnTo>
                <a:lnTo>
                  <a:pt x="2933" y="209924"/>
                </a:lnTo>
                <a:cubicBezTo>
                  <a:pt x="7729" y="172623"/>
                  <a:pt x="7838" y="134908"/>
                  <a:pt x="3263" y="97581"/>
                </a:cubicBezTo>
                <a:lnTo>
                  <a:pt x="295" y="63619"/>
                </a:lnTo>
                <a:lnTo>
                  <a:pt x="295" y="1928"/>
                </a:lnTo>
                <a:lnTo>
                  <a:pt x="64759" y="704"/>
                </a:lnTo>
                <a:close/>
              </a:path>
            </a:pathLst>
          </a:custGeom>
        </p:spPr>
        <p:txBody>
          <a:bodyPr wrap="square" rtlCol="0" anchor="ctr">
            <a:noAutofit/>
          </a:bodyPr>
          <a:lstStyle>
            <a:lvl1pPr algn="ctr">
              <a:buNone/>
              <a:defRPr sz="2000"/>
            </a:lvl1pPr>
          </a:lstStyle>
          <a:p>
            <a:pPr rtl="0"/>
            <a:r>
              <a:rPr lang="ru-RU" noProof="0" dirty="0"/>
              <a:t>Вставка рисунка</a:t>
            </a:r>
          </a:p>
        </p:txBody>
      </p:sp>
      <p:sp>
        <p:nvSpPr>
          <p:cNvPr id="27" name="Рисунок 26">
            <a:extLst>
              <a:ext uri="{FF2B5EF4-FFF2-40B4-BE49-F238E27FC236}">
                <a16:creationId xmlns:a16="http://schemas.microsoft.com/office/drawing/2014/main" id="{C62C212D-2434-4610-A983-7FC587B517B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009627" y="3064916"/>
            <a:ext cx="1447216" cy="1477990"/>
          </a:xfrm>
          <a:custGeom>
            <a:avLst/>
            <a:gdLst>
              <a:gd name="connsiteX0" fmla="*/ 107991 w 1447216"/>
              <a:gd name="connsiteY0" fmla="*/ 0 h 1477990"/>
              <a:gd name="connsiteX1" fmla="*/ 265817 w 1447216"/>
              <a:gd name="connsiteY1" fmla="*/ 0 h 1477990"/>
              <a:gd name="connsiteX2" fmla="*/ 298143 w 1447216"/>
              <a:gd name="connsiteY2" fmla="*/ 2318 h 1477990"/>
              <a:gd name="connsiteX3" fmla="*/ 364603 w 1447216"/>
              <a:gd name="connsiteY3" fmla="*/ 5440 h 1477990"/>
              <a:gd name="connsiteX4" fmla="*/ 566441 w 1447216"/>
              <a:gd name="connsiteY4" fmla="*/ 1098 h 1477990"/>
              <a:gd name="connsiteX5" fmla="*/ 606880 w 1447216"/>
              <a:gd name="connsiteY5" fmla="*/ 0 h 1477990"/>
              <a:gd name="connsiteX6" fmla="*/ 937733 w 1447216"/>
              <a:gd name="connsiteY6" fmla="*/ 0 h 1477990"/>
              <a:gd name="connsiteX7" fmla="*/ 964707 w 1447216"/>
              <a:gd name="connsiteY7" fmla="*/ 2227 h 1477990"/>
              <a:gd name="connsiteX8" fmla="*/ 1111826 w 1447216"/>
              <a:gd name="connsiteY8" fmla="*/ 1924 h 1477990"/>
              <a:gd name="connsiteX9" fmla="*/ 1161094 w 1447216"/>
              <a:gd name="connsiteY9" fmla="*/ 0 h 1477990"/>
              <a:gd name="connsiteX10" fmla="*/ 1236965 w 1447216"/>
              <a:gd name="connsiteY10" fmla="*/ 0 h 1477990"/>
              <a:gd name="connsiteX11" fmla="*/ 1290056 w 1447216"/>
              <a:gd name="connsiteY11" fmla="*/ 2288 h 1477990"/>
              <a:gd name="connsiteX12" fmla="*/ 1417398 w 1447216"/>
              <a:gd name="connsiteY12" fmla="*/ 166 h 1477990"/>
              <a:gd name="connsiteX13" fmla="*/ 1422068 w 1447216"/>
              <a:gd name="connsiteY13" fmla="*/ 0 h 1477990"/>
              <a:gd name="connsiteX14" fmla="*/ 1447216 w 1447216"/>
              <a:gd name="connsiteY14" fmla="*/ 0 h 1477990"/>
              <a:gd name="connsiteX15" fmla="*/ 1447216 w 1447216"/>
              <a:gd name="connsiteY15" fmla="*/ 1469823 h 1477990"/>
              <a:gd name="connsiteX16" fmla="*/ 1358700 w 1447216"/>
              <a:gd name="connsiteY16" fmla="*/ 1472353 h 1477990"/>
              <a:gd name="connsiteX17" fmla="*/ 1178286 w 1447216"/>
              <a:gd name="connsiteY17" fmla="*/ 1472353 h 1477990"/>
              <a:gd name="connsiteX18" fmla="*/ 859951 w 1447216"/>
              <a:gd name="connsiteY18" fmla="*/ 1465456 h 1477990"/>
              <a:gd name="connsiteX19" fmla="*/ 500701 w 1447216"/>
              <a:gd name="connsiteY19" fmla="*/ 1468013 h 1477990"/>
              <a:gd name="connsiteX20" fmla="*/ 234329 w 1447216"/>
              <a:gd name="connsiteY20" fmla="*/ 1461815 h 1477990"/>
              <a:gd name="connsiteX21" fmla="*/ 133135 w 1447216"/>
              <a:gd name="connsiteY21" fmla="*/ 1476769 h 1477990"/>
              <a:gd name="connsiteX22" fmla="*/ 12645 w 1447216"/>
              <a:gd name="connsiteY22" fmla="*/ 1477990 h 1477990"/>
              <a:gd name="connsiteX23" fmla="*/ 15316 w 1447216"/>
              <a:gd name="connsiteY23" fmla="*/ 1456307 h 1477990"/>
              <a:gd name="connsiteX24" fmla="*/ 11892 w 1447216"/>
              <a:gd name="connsiteY24" fmla="*/ 1403967 h 1477990"/>
              <a:gd name="connsiteX25" fmla="*/ 6412 w 1447216"/>
              <a:gd name="connsiteY25" fmla="*/ 1238066 h 1477990"/>
              <a:gd name="connsiteX26" fmla="*/ 6850 w 1447216"/>
              <a:gd name="connsiteY26" fmla="*/ 1113013 h 1477990"/>
              <a:gd name="connsiteX27" fmla="*/ 6850 w 1447216"/>
              <a:gd name="connsiteY27" fmla="*/ 1054331 h 1477990"/>
              <a:gd name="connsiteX28" fmla="*/ 9699 w 1447216"/>
              <a:gd name="connsiteY28" fmla="*/ 975879 h 1477990"/>
              <a:gd name="connsiteX29" fmla="*/ 4220 w 1447216"/>
              <a:gd name="connsiteY29" fmla="*/ 941150 h 1477990"/>
              <a:gd name="connsiteX30" fmla="*/ 6904 w 1447216"/>
              <a:gd name="connsiteY30" fmla="*/ 852238 h 1477990"/>
              <a:gd name="connsiteX31" fmla="*/ 9809 w 1447216"/>
              <a:gd name="connsiteY31" fmla="*/ 749518 h 1477990"/>
              <a:gd name="connsiteX32" fmla="*/ 10248 w 1447216"/>
              <a:gd name="connsiteY32" fmla="*/ 666724 h 1477990"/>
              <a:gd name="connsiteX33" fmla="*/ 11453 w 1447216"/>
              <a:gd name="connsiteY33" fmla="*/ 510291 h 1477990"/>
              <a:gd name="connsiteX34" fmla="*/ 10466 w 1447216"/>
              <a:gd name="connsiteY34" fmla="*/ 419129 h 1477990"/>
              <a:gd name="connsiteX35" fmla="*/ 10466 w 1447216"/>
              <a:gd name="connsiteY35" fmla="*/ 209924 h 1477990"/>
              <a:gd name="connsiteX36" fmla="*/ 10796 w 1447216"/>
              <a:gd name="connsiteY36" fmla="*/ 97581 h 1477990"/>
              <a:gd name="connsiteX37" fmla="*/ 3535 w 1447216"/>
              <a:gd name="connsiteY37" fmla="*/ 14494 h 1477990"/>
              <a:gd name="connsiteX38" fmla="*/ 3925 w 1447216"/>
              <a:gd name="connsiteY38" fmla="*/ 2002 h 1477990"/>
              <a:gd name="connsiteX39" fmla="*/ 72292 w 1447216"/>
              <a:gd name="connsiteY39" fmla="*/ 704 h 1477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1447216" h="1477990">
                <a:moveTo>
                  <a:pt x="107991" y="0"/>
                </a:moveTo>
                <a:lnTo>
                  <a:pt x="265817" y="0"/>
                </a:lnTo>
                <a:lnTo>
                  <a:pt x="298143" y="2318"/>
                </a:lnTo>
                <a:cubicBezTo>
                  <a:pt x="320267" y="4440"/>
                  <a:pt x="342406" y="6289"/>
                  <a:pt x="364603" y="5440"/>
                </a:cubicBezTo>
                <a:cubicBezTo>
                  <a:pt x="431875" y="2955"/>
                  <a:pt x="499162" y="2121"/>
                  <a:pt x="566441" y="1098"/>
                </a:cubicBezTo>
                <a:lnTo>
                  <a:pt x="606880" y="0"/>
                </a:lnTo>
                <a:lnTo>
                  <a:pt x="937733" y="0"/>
                </a:lnTo>
                <a:lnTo>
                  <a:pt x="964707" y="2227"/>
                </a:lnTo>
                <a:cubicBezTo>
                  <a:pt x="1013530" y="9381"/>
                  <a:pt x="1062767" y="4955"/>
                  <a:pt x="1111826" y="1924"/>
                </a:cubicBezTo>
                <a:lnTo>
                  <a:pt x="1161094" y="0"/>
                </a:lnTo>
                <a:lnTo>
                  <a:pt x="1236965" y="0"/>
                </a:lnTo>
                <a:lnTo>
                  <a:pt x="1290056" y="2288"/>
                </a:lnTo>
                <a:cubicBezTo>
                  <a:pt x="1332385" y="6652"/>
                  <a:pt x="1374950" y="2591"/>
                  <a:pt x="1417398" y="166"/>
                </a:cubicBezTo>
                <a:lnTo>
                  <a:pt x="1422068" y="0"/>
                </a:lnTo>
                <a:lnTo>
                  <a:pt x="1447216" y="0"/>
                </a:lnTo>
                <a:lnTo>
                  <a:pt x="1447216" y="1469823"/>
                </a:lnTo>
                <a:lnTo>
                  <a:pt x="1358700" y="1472353"/>
                </a:lnTo>
                <a:cubicBezTo>
                  <a:pt x="1298542" y="1473360"/>
                  <a:pt x="1238141" y="1482658"/>
                  <a:pt x="1178286" y="1472353"/>
                </a:cubicBezTo>
                <a:cubicBezTo>
                  <a:pt x="1072672" y="1455500"/>
                  <a:pt x="965947" y="1453183"/>
                  <a:pt x="859951" y="1465456"/>
                </a:cubicBezTo>
                <a:cubicBezTo>
                  <a:pt x="740406" y="1477389"/>
                  <a:pt x="620344" y="1478242"/>
                  <a:pt x="500701" y="1468013"/>
                </a:cubicBezTo>
                <a:cubicBezTo>
                  <a:pt x="412072" y="1460730"/>
                  <a:pt x="323262" y="1455306"/>
                  <a:pt x="234329" y="1461815"/>
                </a:cubicBezTo>
                <a:cubicBezTo>
                  <a:pt x="200275" y="1464372"/>
                  <a:pt x="167069" y="1475530"/>
                  <a:pt x="133135" y="1476769"/>
                </a:cubicBezTo>
                <a:lnTo>
                  <a:pt x="12645" y="1477990"/>
                </a:lnTo>
                <a:lnTo>
                  <a:pt x="15316" y="1456307"/>
                </a:lnTo>
                <a:cubicBezTo>
                  <a:pt x="16577" y="1438825"/>
                  <a:pt x="16193" y="1421330"/>
                  <a:pt x="11892" y="1403967"/>
                </a:cubicBezTo>
                <a:cubicBezTo>
                  <a:pt x="-1808" y="1348788"/>
                  <a:pt x="932" y="1293662"/>
                  <a:pt x="6412" y="1238066"/>
                </a:cubicBezTo>
                <a:cubicBezTo>
                  <a:pt x="10522" y="1196695"/>
                  <a:pt x="15070" y="1154854"/>
                  <a:pt x="6850" y="1113013"/>
                </a:cubicBezTo>
                <a:cubicBezTo>
                  <a:pt x="3316" y="1093599"/>
                  <a:pt x="3316" y="1073745"/>
                  <a:pt x="6850" y="1054331"/>
                </a:cubicBezTo>
                <a:cubicBezTo>
                  <a:pt x="11124" y="1028180"/>
                  <a:pt x="15179" y="1002291"/>
                  <a:pt x="9699" y="975879"/>
                </a:cubicBezTo>
                <a:cubicBezTo>
                  <a:pt x="7289" y="964373"/>
                  <a:pt x="5481" y="952762"/>
                  <a:pt x="4220" y="941150"/>
                </a:cubicBezTo>
                <a:cubicBezTo>
                  <a:pt x="1710" y="911506"/>
                  <a:pt x="2609" y="881694"/>
                  <a:pt x="6904" y="852238"/>
                </a:cubicBezTo>
                <a:cubicBezTo>
                  <a:pt x="11015" y="818033"/>
                  <a:pt x="4329" y="783619"/>
                  <a:pt x="9809" y="749518"/>
                </a:cubicBezTo>
                <a:cubicBezTo>
                  <a:pt x="13700" y="722055"/>
                  <a:pt x="13848" y="694225"/>
                  <a:pt x="10248" y="666724"/>
                </a:cubicBezTo>
                <a:cubicBezTo>
                  <a:pt x="3770" y="614737"/>
                  <a:pt x="4175" y="562179"/>
                  <a:pt x="11453" y="510291"/>
                </a:cubicBezTo>
                <a:cubicBezTo>
                  <a:pt x="15947" y="480008"/>
                  <a:pt x="18522" y="448837"/>
                  <a:pt x="10466" y="419129"/>
                </a:cubicBezTo>
                <a:cubicBezTo>
                  <a:pt x="-8494" y="349307"/>
                  <a:pt x="2576" y="279380"/>
                  <a:pt x="10466" y="209924"/>
                </a:cubicBezTo>
                <a:cubicBezTo>
                  <a:pt x="15262" y="172623"/>
                  <a:pt x="15371" y="134908"/>
                  <a:pt x="10796" y="97581"/>
                </a:cubicBezTo>
                <a:cubicBezTo>
                  <a:pt x="6735" y="70015"/>
                  <a:pt x="4313" y="42275"/>
                  <a:pt x="3535" y="14494"/>
                </a:cubicBezTo>
                <a:lnTo>
                  <a:pt x="3925" y="2002"/>
                </a:lnTo>
                <a:lnTo>
                  <a:pt x="72292" y="704"/>
                </a:lnTo>
                <a:close/>
              </a:path>
            </a:pathLst>
          </a:custGeom>
        </p:spPr>
        <p:txBody>
          <a:bodyPr wrap="square" rtlCol="0" anchor="ctr">
            <a:noAutofit/>
          </a:bodyPr>
          <a:lstStyle>
            <a:lvl1pPr algn="ctr">
              <a:buNone/>
              <a:defRPr sz="2000"/>
            </a:lvl1pPr>
          </a:lstStyle>
          <a:p>
            <a:pPr rtl="0"/>
            <a:r>
              <a:rPr lang="ru-RU" noProof="0" dirty="0"/>
              <a:t>Вставка рисунка</a:t>
            </a:r>
          </a:p>
        </p:txBody>
      </p:sp>
      <p:sp>
        <p:nvSpPr>
          <p:cNvPr id="26" name="Рисунок 25">
            <a:extLst>
              <a:ext uri="{FF2B5EF4-FFF2-40B4-BE49-F238E27FC236}">
                <a16:creationId xmlns:a16="http://schemas.microsoft.com/office/drawing/2014/main" id="{32959C17-53EC-4A48-8276-E73A5CF1258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48304" y="3058476"/>
            <a:ext cx="1463039" cy="1484431"/>
          </a:xfrm>
          <a:custGeom>
            <a:avLst/>
            <a:gdLst>
              <a:gd name="connsiteX0" fmla="*/ 866623 w 1463039"/>
              <a:gd name="connsiteY0" fmla="*/ 570 h 1484431"/>
              <a:gd name="connsiteX1" fmla="*/ 964707 w 1463039"/>
              <a:gd name="connsiteY1" fmla="*/ 8668 h 1484431"/>
              <a:gd name="connsiteX2" fmla="*/ 1111826 w 1463039"/>
              <a:gd name="connsiteY2" fmla="*/ 8365 h 1484431"/>
              <a:gd name="connsiteX3" fmla="*/ 1290056 w 1463039"/>
              <a:gd name="connsiteY3" fmla="*/ 8729 h 1484431"/>
              <a:gd name="connsiteX4" fmla="*/ 1417398 w 1463039"/>
              <a:gd name="connsiteY4" fmla="*/ 6607 h 1484431"/>
              <a:gd name="connsiteX5" fmla="*/ 1454474 w 1463039"/>
              <a:gd name="connsiteY5" fmla="*/ 5289 h 1484431"/>
              <a:gd name="connsiteX6" fmla="*/ 1449519 w 1463039"/>
              <a:gd name="connsiteY6" fmla="*/ 94304 h 1484431"/>
              <a:gd name="connsiteX7" fmla="*/ 1454055 w 1463039"/>
              <a:gd name="connsiteY7" fmla="*/ 198722 h 1484431"/>
              <a:gd name="connsiteX8" fmla="*/ 1456616 w 1463039"/>
              <a:gd name="connsiteY8" fmla="*/ 391198 h 1484431"/>
              <a:gd name="connsiteX9" fmla="*/ 1452608 w 1463039"/>
              <a:gd name="connsiteY9" fmla="*/ 565101 h 1484431"/>
              <a:gd name="connsiteX10" fmla="*/ 1461013 w 1463039"/>
              <a:gd name="connsiteY10" fmla="*/ 624833 h 1484431"/>
              <a:gd name="connsiteX11" fmla="*/ 1451384 w 1463039"/>
              <a:gd name="connsiteY11" fmla="*/ 907021 h 1484431"/>
              <a:gd name="connsiteX12" fmla="*/ 1452664 w 1463039"/>
              <a:gd name="connsiteY12" fmla="*/ 1009693 h 1484431"/>
              <a:gd name="connsiteX13" fmla="*/ 1456003 w 1463039"/>
              <a:gd name="connsiteY13" fmla="*/ 1096987 h 1484431"/>
              <a:gd name="connsiteX14" fmla="*/ 1453721 w 1463039"/>
              <a:gd name="connsiteY14" fmla="*/ 1174561 h 1484431"/>
              <a:gd name="connsiteX15" fmla="*/ 1461723 w 1463039"/>
              <a:gd name="connsiteY15" fmla="*/ 1280017 h 1484431"/>
              <a:gd name="connsiteX16" fmla="*/ 1463039 w 1463039"/>
              <a:gd name="connsiteY16" fmla="*/ 1330730 h 1484431"/>
              <a:gd name="connsiteX17" fmla="*/ 1463039 w 1463039"/>
              <a:gd name="connsiteY17" fmla="*/ 1433812 h 1484431"/>
              <a:gd name="connsiteX18" fmla="*/ 1458898 w 1463039"/>
              <a:gd name="connsiteY18" fmla="*/ 1471899 h 1484431"/>
              <a:gd name="connsiteX19" fmla="*/ 1458307 w 1463039"/>
              <a:gd name="connsiteY19" fmla="*/ 1476108 h 1484431"/>
              <a:gd name="connsiteX20" fmla="*/ 1456252 w 1463039"/>
              <a:gd name="connsiteY20" fmla="*/ 1476005 h 1484431"/>
              <a:gd name="connsiteX21" fmla="*/ 1358700 w 1463039"/>
              <a:gd name="connsiteY21" fmla="*/ 1478794 h 1484431"/>
              <a:gd name="connsiteX22" fmla="*/ 1178286 w 1463039"/>
              <a:gd name="connsiteY22" fmla="*/ 1478794 h 1484431"/>
              <a:gd name="connsiteX23" fmla="*/ 859951 w 1463039"/>
              <a:gd name="connsiteY23" fmla="*/ 1471897 h 1484431"/>
              <a:gd name="connsiteX24" fmla="*/ 500701 w 1463039"/>
              <a:gd name="connsiteY24" fmla="*/ 1474454 h 1484431"/>
              <a:gd name="connsiteX25" fmla="*/ 234329 w 1463039"/>
              <a:gd name="connsiteY25" fmla="*/ 1468256 h 1484431"/>
              <a:gd name="connsiteX26" fmla="*/ 133135 w 1463039"/>
              <a:gd name="connsiteY26" fmla="*/ 1483210 h 1484431"/>
              <a:gd name="connsiteX27" fmla="*/ 12645 w 1463039"/>
              <a:gd name="connsiteY27" fmla="*/ 1484431 h 1484431"/>
              <a:gd name="connsiteX28" fmla="*/ 15316 w 1463039"/>
              <a:gd name="connsiteY28" fmla="*/ 1462748 h 1484431"/>
              <a:gd name="connsiteX29" fmla="*/ 11892 w 1463039"/>
              <a:gd name="connsiteY29" fmla="*/ 1410408 h 1484431"/>
              <a:gd name="connsiteX30" fmla="*/ 6412 w 1463039"/>
              <a:gd name="connsiteY30" fmla="*/ 1244507 h 1484431"/>
              <a:gd name="connsiteX31" fmla="*/ 6850 w 1463039"/>
              <a:gd name="connsiteY31" fmla="*/ 1119454 h 1484431"/>
              <a:gd name="connsiteX32" fmla="*/ 6850 w 1463039"/>
              <a:gd name="connsiteY32" fmla="*/ 1060772 h 1484431"/>
              <a:gd name="connsiteX33" fmla="*/ 9699 w 1463039"/>
              <a:gd name="connsiteY33" fmla="*/ 982320 h 1484431"/>
              <a:gd name="connsiteX34" fmla="*/ 4220 w 1463039"/>
              <a:gd name="connsiteY34" fmla="*/ 947591 h 1484431"/>
              <a:gd name="connsiteX35" fmla="*/ 6904 w 1463039"/>
              <a:gd name="connsiteY35" fmla="*/ 858679 h 1484431"/>
              <a:gd name="connsiteX36" fmla="*/ 9809 w 1463039"/>
              <a:gd name="connsiteY36" fmla="*/ 755959 h 1484431"/>
              <a:gd name="connsiteX37" fmla="*/ 10248 w 1463039"/>
              <a:gd name="connsiteY37" fmla="*/ 673165 h 1484431"/>
              <a:gd name="connsiteX38" fmla="*/ 11453 w 1463039"/>
              <a:gd name="connsiteY38" fmla="*/ 516732 h 1484431"/>
              <a:gd name="connsiteX39" fmla="*/ 10466 w 1463039"/>
              <a:gd name="connsiteY39" fmla="*/ 425570 h 1484431"/>
              <a:gd name="connsiteX40" fmla="*/ 10466 w 1463039"/>
              <a:gd name="connsiteY40" fmla="*/ 216365 h 1484431"/>
              <a:gd name="connsiteX41" fmla="*/ 10796 w 1463039"/>
              <a:gd name="connsiteY41" fmla="*/ 104022 h 1484431"/>
              <a:gd name="connsiteX42" fmla="*/ 3535 w 1463039"/>
              <a:gd name="connsiteY42" fmla="*/ 20935 h 1484431"/>
              <a:gd name="connsiteX43" fmla="*/ 3925 w 1463039"/>
              <a:gd name="connsiteY43" fmla="*/ 8443 h 1484431"/>
              <a:gd name="connsiteX44" fmla="*/ 72292 w 1463039"/>
              <a:gd name="connsiteY44" fmla="*/ 7145 h 1484431"/>
              <a:gd name="connsiteX45" fmla="*/ 231771 w 1463039"/>
              <a:gd name="connsiteY45" fmla="*/ 4000 h 1484431"/>
              <a:gd name="connsiteX46" fmla="*/ 364603 w 1463039"/>
              <a:gd name="connsiteY46" fmla="*/ 11881 h 1484431"/>
              <a:gd name="connsiteX47" fmla="*/ 768234 w 1463039"/>
              <a:gd name="connsiteY47" fmla="*/ 2060 h 1484431"/>
              <a:gd name="connsiteX48" fmla="*/ 866623 w 1463039"/>
              <a:gd name="connsiteY48" fmla="*/ 570 h 1484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1463039" h="1484431">
                <a:moveTo>
                  <a:pt x="866623" y="570"/>
                </a:moveTo>
                <a:cubicBezTo>
                  <a:pt x="899406" y="1672"/>
                  <a:pt x="932137" y="4373"/>
                  <a:pt x="964707" y="8668"/>
                </a:cubicBezTo>
                <a:cubicBezTo>
                  <a:pt x="1013530" y="15822"/>
                  <a:pt x="1062767" y="11396"/>
                  <a:pt x="1111826" y="8365"/>
                </a:cubicBezTo>
                <a:cubicBezTo>
                  <a:pt x="1171217" y="4667"/>
                  <a:pt x="1230548" y="2666"/>
                  <a:pt x="1290056" y="8729"/>
                </a:cubicBezTo>
                <a:cubicBezTo>
                  <a:pt x="1332385" y="13093"/>
                  <a:pt x="1374950" y="9032"/>
                  <a:pt x="1417398" y="6607"/>
                </a:cubicBezTo>
                <a:lnTo>
                  <a:pt x="1454474" y="5289"/>
                </a:lnTo>
                <a:lnTo>
                  <a:pt x="1449519" y="94304"/>
                </a:lnTo>
                <a:cubicBezTo>
                  <a:pt x="1449060" y="129133"/>
                  <a:pt x="1450326" y="163950"/>
                  <a:pt x="1454055" y="198722"/>
                </a:cubicBezTo>
                <a:cubicBezTo>
                  <a:pt x="1460000" y="262766"/>
                  <a:pt x="1460857" y="327061"/>
                  <a:pt x="1456616" y="391198"/>
                </a:cubicBezTo>
                <a:cubicBezTo>
                  <a:pt x="1453666" y="449150"/>
                  <a:pt x="1446429" y="507011"/>
                  <a:pt x="1452608" y="565101"/>
                </a:cubicBezTo>
                <a:cubicBezTo>
                  <a:pt x="1454723" y="585088"/>
                  <a:pt x="1459844" y="604709"/>
                  <a:pt x="1461013" y="624833"/>
                </a:cubicBezTo>
                <a:cubicBezTo>
                  <a:pt x="1466579" y="719109"/>
                  <a:pt x="1458230" y="813065"/>
                  <a:pt x="1451384" y="907021"/>
                </a:cubicBezTo>
                <a:cubicBezTo>
                  <a:pt x="1448879" y="941245"/>
                  <a:pt x="1445817" y="975469"/>
                  <a:pt x="1452664" y="1009693"/>
                </a:cubicBezTo>
                <a:cubicBezTo>
                  <a:pt x="1458091" y="1038573"/>
                  <a:pt x="1459210" y="1067888"/>
                  <a:pt x="1456003" y="1096987"/>
                </a:cubicBezTo>
                <a:cubicBezTo>
                  <a:pt x="1452797" y="1122759"/>
                  <a:pt x="1452035" y="1148692"/>
                  <a:pt x="1453721" y="1174561"/>
                </a:cubicBezTo>
                <a:cubicBezTo>
                  <a:pt x="1457200" y="1209698"/>
                  <a:pt x="1459900" y="1244846"/>
                  <a:pt x="1461723" y="1280017"/>
                </a:cubicBezTo>
                <a:lnTo>
                  <a:pt x="1463039" y="1330730"/>
                </a:lnTo>
                <a:lnTo>
                  <a:pt x="1463039" y="1433812"/>
                </a:lnTo>
                <a:lnTo>
                  <a:pt x="1458898" y="1471899"/>
                </a:lnTo>
                <a:lnTo>
                  <a:pt x="1458307" y="1476108"/>
                </a:lnTo>
                <a:lnTo>
                  <a:pt x="1456252" y="1476005"/>
                </a:lnTo>
                <a:cubicBezTo>
                  <a:pt x="1423776" y="1477709"/>
                  <a:pt x="1391237" y="1478251"/>
                  <a:pt x="1358700" y="1478794"/>
                </a:cubicBezTo>
                <a:cubicBezTo>
                  <a:pt x="1298542" y="1479801"/>
                  <a:pt x="1238141" y="1489099"/>
                  <a:pt x="1178286" y="1478794"/>
                </a:cubicBezTo>
                <a:cubicBezTo>
                  <a:pt x="1072672" y="1461941"/>
                  <a:pt x="965947" y="1459624"/>
                  <a:pt x="859951" y="1471897"/>
                </a:cubicBezTo>
                <a:cubicBezTo>
                  <a:pt x="740406" y="1483830"/>
                  <a:pt x="620344" y="1484683"/>
                  <a:pt x="500701" y="1474454"/>
                </a:cubicBezTo>
                <a:cubicBezTo>
                  <a:pt x="412072" y="1467171"/>
                  <a:pt x="323262" y="1461747"/>
                  <a:pt x="234329" y="1468256"/>
                </a:cubicBezTo>
                <a:cubicBezTo>
                  <a:pt x="200275" y="1470813"/>
                  <a:pt x="167069" y="1481971"/>
                  <a:pt x="133135" y="1483210"/>
                </a:cubicBezTo>
                <a:lnTo>
                  <a:pt x="12645" y="1484431"/>
                </a:lnTo>
                <a:lnTo>
                  <a:pt x="15316" y="1462748"/>
                </a:lnTo>
                <a:cubicBezTo>
                  <a:pt x="16577" y="1445266"/>
                  <a:pt x="16193" y="1427771"/>
                  <a:pt x="11892" y="1410408"/>
                </a:cubicBezTo>
                <a:cubicBezTo>
                  <a:pt x="-1808" y="1355229"/>
                  <a:pt x="932" y="1300103"/>
                  <a:pt x="6412" y="1244507"/>
                </a:cubicBezTo>
                <a:cubicBezTo>
                  <a:pt x="10522" y="1203136"/>
                  <a:pt x="15070" y="1161295"/>
                  <a:pt x="6850" y="1119454"/>
                </a:cubicBezTo>
                <a:cubicBezTo>
                  <a:pt x="3316" y="1100040"/>
                  <a:pt x="3316" y="1080186"/>
                  <a:pt x="6850" y="1060772"/>
                </a:cubicBezTo>
                <a:cubicBezTo>
                  <a:pt x="11124" y="1034621"/>
                  <a:pt x="15179" y="1008732"/>
                  <a:pt x="9699" y="982320"/>
                </a:cubicBezTo>
                <a:cubicBezTo>
                  <a:pt x="7289" y="970814"/>
                  <a:pt x="5481" y="959203"/>
                  <a:pt x="4220" y="947591"/>
                </a:cubicBezTo>
                <a:cubicBezTo>
                  <a:pt x="1710" y="917947"/>
                  <a:pt x="2609" y="888135"/>
                  <a:pt x="6904" y="858679"/>
                </a:cubicBezTo>
                <a:cubicBezTo>
                  <a:pt x="11015" y="824474"/>
                  <a:pt x="4329" y="790060"/>
                  <a:pt x="9809" y="755959"/>
                </a:cubicBezTo>
                <a:cubicBezTo>
                  <a:pt x="13700" y="728496"/>
                  <a:pt x="13848" y="700666"/>
                  <a:pt x="10248" y="673165"/>
                </a:cubicBezTo>
                <a:cubicBezTo>
                  <a:pt x="3770" y="621178"/>
                  <a:pt x="4175" y="568620"/>
                  <a:pt x="11453" y="516732"/>
                </a:cubicBezTo>
                <a:cubicBezTo>
                  <a:pt x="15947" y="486449"/>
                  <a:pt x="18522" y="455278"/>
                  <a:pt x="10466" y="425570"/>
                </a:cubicBezTo>
                <a:cubicBezTo>
                  <a:pt x="-8494" y="355748"/>
                  <a:pt x="2576" y="285821"/>
                  <a:pt x="10466" y="216365"/>
                </a:cubicBezTo>
                <a:cubicBezTo>
                  <a:pt x="15262" y="179064"/>
                  <a:pt x="15371" y="141349"/>
                  <a:pt x="10796" y="104022"/>
                </a:cubicBezTo>
                <a:cubicBezTo>
                  <a:pt x="6735" y="76456"/>
                  <a:pt x="4313" y="48716"/>
                  <a:pt x="3535" y="20935"/>
                </a:cubicBezTo>
                <a:lnTo>
                  <a:pt x="3925" y="8443"/>
                </a:lnTo>
                <a:lnTo>
                  <a:pt x="72292" y="7145"/>
                </a:lnTo>
                <a:cubicBezTo>
                  <a:pt x="125550" y="5561"/>
                  <a:pt x="178728" y="3394"/>
                  <a:pt x="231771" y="4000"/>
                </a:cubicBezTo>
                <a:cubicBezTo>
                  <a:pt x="276049" y="4485"/>
                  <a:pt x="320208" y="13578"/>
                  <a:pt x="364603" y="11881"/>
                </a:cubicBezTo>
                <a:cubicBezTo>
                  <a:pt x="499147" y="6910"/>
                  <a:pt x="633750" y="8547"/>
                  <a:pt x="768234" y="2060"/>
                </a:cubicBezTo>
                <a:cubicBezTo>
                  <a:pt x="801008" y="-38"/>
                  <a:pt x="833841" y="-533"/>
                  <a:pt x="866623" y="570"/>
                </a:cubicBezTo>
                <a:close/>
              </a:path>
            </a:pathLst>
          </a:custGeom>
        </p:spPr>
        <p:txBody>
          <a:bodyPr wrap="square" rtlCol="0" anchor="ctr">
            <a:noAutofit/>
          </a:bodyPr>
          <a:lstStyle>
            <a:lvl1pPr algn="ctr">
              <a:buNone/>
              <a:defRPr sz="2000"/>
            </a:lvl1pPr>
          </a:lstStyle>
          <a:p>
            <a:pPr rtl="0"/>
            <a:r>
              <a:rPr lang="ru-RU" noProof="0" dirty="0"/>
              <a:t>Вставка рисунка</a:t>
            </a:r>
          </a:p>
        </p:txBody>
      </p:sp>
      <p:sp>
        <p:nvSpPr>
          <p:cNvPr id="2" name="Заголовок 1">
            <a:extLst>
              <a:ext uri="{FF2B5EF4-FFF2-40B4-BE49-F238E27FC236}">
                <a16:creationId xmlns:a16="http://schemas.microsoft.com/office/drawing/2014/main" id="{465D02BC-5A24-47F7-A4DF-B93FBC0C51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65125"/>
            <a:ext cx="12188952" cy="1325563"/>
          </a:xfrm>
        </p:spPr>
        <p:txBody>
          <a:bodyPr rtlCol="0"/>
          <a:lstStyle>
            <a:lvl1pPr algn="ctr">
              <a:defRPr sz="720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2A61642-BFBA-48AE-A29C-C2AA7386AE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ru-RU" noProof="0" dirty="0"/>
              <a:t>03.09.20ГГ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AD2029B-6646-4DBF-A302-76A513FC64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Название презентации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E6D4DFD-766F-4E45-A00C-2B5E8CE9A9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C18C1E5-FB55-42F5-BD6D-9CC153FCDBE6}" type="slidenum">
              <a:rPr lang="ru-RU" noProof="0" smtClean="0"/>
              <a:t>‹#›</a:t>
            </a:fld>
            <a:endParaRPr lang="ru-RU" noProof="0" dirty="0"/>
          </a:p>
        </p:txBody>
      </p:sp>
      <p:sp>
        <p:nvSpPr>
          <p:cNvPr id="19" name="Прямоугольник 18" descr="Tag=AccentColor&#10;Flavor=Light&#10;Target=FillAndLine">
            <a:extLst>
              <a:ext uri="{FF2B5EF4-FFF2-40B4-BE49-F238E27FC236}">
                <a16:creationId xmlns:a16="http://schemas.microsoft.com/office/drawing/2014/main" id="{2D7984C8-AF4A-4D59-BB2D-72D92F873C07}"/>
              </a:ext>
            </a:extLst>
          </p:cNvPr>
          <p:cNvSpPr/>
          <p:nvPr userDrawn="1"/>
        </p:nvSpPr>
        <p:spPr>
          <a:xfrm flipV="1">
            <a:off x="648305" y="2067561"/>
            <a:ext cx="10900219" cy="18288"/>
          </a:xfrm>
          <a:custGeom>
            <a:avLst/>
            <a:gdLst>
              <a:gd name="connsiteX0" fmla="*/ 0 w 10900219"/>
              <a:gd name="connsiteY0" fmla="*/ 0 h 18288"/>
              <a:gd name="connsiteX1" fmla="*/ 463259 w 10900219"/>
              <a:gd name="connsiteY1" fmla="*/ 0 h 18288"/>
              <a:gd name="connsiteX2" fmla="*/ 1144523 w 10900219"/>
              <a:gd name="connsiteY2" fmla="*/ 0 h 18288"/>
              <a:gd name="connsiteX3" fmla="*/ 1934789 w 10900219"/>
              <a:gd name="connsiteY3" fmla="*/ 0 h 18288"/>
              <a:gd name="connsiteX4" fmla="*/ 2289046 w 10900219"/>
              <a:gd name="connsiteY4" fmla="*/ 0 h 18288"/>
              <a:gd name="connsiteX5" fmla="*/ 2643303 w 10900219"/>
              <a:gd name="connsiteY5" fmla="*/ 0 h 18288"/>
              <a:gd name="connsiteX6" fmla="*/ 3542571 w 10900219"/>
              <a:gd name="connsiteY6" fmla="*/ 0 h 18288"/>
              <a:gd name="connsiteX7" fmla="*/ 4223835 w 10900219"/>
              <a:gd name="connsiteY7" fmla="*/ 0 h 18288"/>
              <a:gd name="connsiteX8" fmla="*/ 4578092 w 10900219"/>
              <a:gd name="connsiteY8" fmla="*/ 0 h 18288"/>
              <a:gd name="connsiteX9" fmla="*/ 5259356 w 10900219"/>
              <a:gd name="connsiteY9" fmla="*/ 0 h 18288"/>
              <a:gd name="connsiteX10" fmla="*/ 6158624 w 10900219"/>
              <a:gd name="connsiteY10" fmla="*/ 0 h 18288"/>
              <a:gd name="connsiteX11" fmla="*/ 6730885 w 10900219"/>
              <a:gd name="connsiteY11" fmla="*/ 0 h 18288"/>
              <a:gd name="connsiteX12" fmla="*/ 7303147 w 10900219"/>
              <a:gd name="connsiteY12" fmla="*/ 0 h 18288"/>
              <a:gd name="connsiteX13" fmla="*/ 7984410 w 10900219"/>
              <a:gd name="connsiteY13" fmla="*/ 0 h 18288"/>
              <a:gd name="connsiteX14" fmla="*/ 8774676 w 10900219"/>
              <a:gd name="connsiteY14" fmla="*/ 0 h 18288"/>
              <a:gd name="connsiteX15" fmla="*/ 9564942 w 10900219"/>
              <a:gd name="connsiteY15" fmla="*/ 0 h 18288"/>
              <a:gd name="connsiteX16" fmla="*/ 10900219 w 10900219"/>
              <a:gd name="connsiteY16" fmla="*/ 0 h 18288"/>
              <a:gd name="connsiteX17" fmla="*/ 10900219 w 10900219"/>
              <a:gd name="connsiteY17" fmla="*/ 18288 h 18288"/>
              <a:gd name="connsiteX18" fmla="*/ 10436960 w 10900219"/>
              <a:gd name="connsiteY18" fmla="*/ 18288 h 18288"/>
              <a:gd name="connsiteX19" fmla="*/ 9537692 w 10900219"/>
              <a:gd name="connsiteY19" fmla="*/ 18288 h 18288"/>
              <a:gd name="connsiteX20" fmla="*/ 8856428 w 10900219"/>
              <a:gd name="connsiteY20" fmla="*/ 18288 h 18288"/>
              <a:gd name="connsiteX21" fmla="*/ 8502171 w 10900219"/>
              <a:gd name="connsiteY21" fmla="*/ 18288 h 18288"/>
              <a:gd name="connsiteX22" fmla="*/ 7820907 w 10900219"/>
              <a:gd name="connsiteY22" fmla="*/ 18288 h 18288"/>
              <a:gd name="connsiteX23" fmla="*/ 7248646 w 10900219"/>
              <a:gd name="connsiteY23" fmla="*/ 18288 h 18288"/>
              <a:gd name="connsiteX24" fmla="*/ 6676384 w 10900219"/>
              <a:gd name="connsiteY24" fmla="*/ 18288 h 18288"/>
              <a:gd name="connsiteX25" fmla="*/ 6104123 w 10900219"/>
              <a:gd name="connsiteY25" fmla="*/ 18288 h 18288"/>
              <a:gd name="connsiteX26" fmla="*/ 5531861 w 10900219"/>
              <a:gd name="connsiteY26" fmla="*/ 18288 h 18288"/>
              <a:gd name="connsiteX27" fmla="*/ 4741595 w 10900219"/>
              <a:gd name="connsiteY27" fmla="*/ 18288 h 18288"/>
              <a:gd name="connsiteX28" fmla="*/ 4060332 w 10900219"/>
              <a:gd name="connsiteY28" fmla="*/ 18288 h 18288"/>
              <a:gd name="connsiteX29" fmla="*/ 3706074 w 10900219"/>
              <a:gd name="connsiteY29" fmla="*/ 18288 h 18288"/>
              <a:gd name="connsiteX30" fmla="*/ 3133813 w 10900219"/>
              <a:gd name="connsiteY30" fmla="*/ 18288 h 18288"/>
              <a:gd name="connsiteX31" fmla="*/ 2343547 w 10900219"/>
              <a:gd name="connsiteY31" fmla="*/ 18288 h 18288"/>
              <a:gd name="connsiteX32" fmla="*/ 1880288 w 10900219"/>
              <a:gd name="connsiteY32" fmla="*/ 18288 h 18288"/>
              <a:gd name="connsiteX33" fmla="*/ 981020 w 10900219"/>
              <a:gd name="connsiteY33" fmla="*/ 18288 h 18288"/>
              <a:gd name="connsiteX34" fmla="*/ 0 w 10900219"/>
              <a:gd name="connsiteY34" fmla="*/ 18288 h 18288"/>
              <a:gd name="connsiteX35" fmla="*/ 0 w 10900219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900219" h="18288" fill="none" extrusionOk="0">
                <a:moveTo>
                  <a:pt x="0" y="0"/>
                </a:moveTo>
                <a:cubicBezTo>
                  <a:pt x="118469" y="-6619"/>
                  <a:pt x="329397" y="-5525"/>
                  <a:pt x="463259" y="0"/>
                </a:cubicBezTo>
                <a:cubicBezTo>
                  <a:pt x="597121" y="5525"/>
                  <a:pt x="866598" y="4881"/>
                  <a:pt x="1144523" y="0"/>
                </a:cubicBezTo>
                <a:cubicBezTo>
                  <a:pt x="1422448" y="-4881"/>
                  <a:pt x="1761178" y="17159"/>
                  <a:pt x="1934789" y="0"/>
                </a:cubicBezTo>
                <a:cubicBezTo>
                  <a:pt x="2108400" y="-17159"/>
                  <a:pt x="2119134" y="-4032"/>
                  <a:pt x="2289046" y="0"/>
                </a:cubicBezTo>
                <a:cubicBezTo>
                  <a:pt x="2458958" y="4032"/>
                  <a:pt x="2472610" y="15385"/>
                  <a:pt x="2643303" y="0"/>
                </a:cubicBezTo>
                <a:cubicBezTo>
                  <a:pt x="2813996" y="-15385"/>
                  <a:pt x="3334189" y="-21234"/>
                  <a:pt x="3542571" y="0"/>
                </a:cubicBezTo>
                <a:cubicBezTo>
                  <a:pt x="3750953" y="21234"/>
                  <a:pt x="3991639" y="13212"/>
                  <a:pt x="4223835" y="0"/>
                </a:cubicBezTo>
                <a:cubicBezTo>
                  <a:pt x="4456031" y="-13212"/>
                  <a:pt x="4466914" y="13318"/>
                  <a:pt x="4578092" y="0"/>
                </a:cubicBezTo>
                <a:cubicBezTo>
                  <a:pt x="4689270" y="-13318"/>
                  <a:pt x="5120635" y="31363"/>
                  <a:pt x="5259356" y="0"/>
                </a:cubicBezTo>
                <a:cubicBezTo>
                  <a:pt x="5398077" y="-31363"/>
                  <a:pt x="5954119" y="-7091"/>
                  <a:pt x="6158624" y="0"/>
                </a:cubicBezTo>
                <a:cubicBezTo>
                  <a:pt x="6363129" y="7091"/>
                  <a:pt x="6535071" y="-8480"/>
                  <a:pt x="6730885" y="0"/>
                </a:cubicBezTo>
                <a:cubicBezTo>
                  <a:pt x="6926699" y="8480"/>
                  <a:pt x="7091018" y="19194"/>
                  <a:pt x="7303147" y="0"/>
                </a:cubicBezTo>
                <a:cubicBezTo>
                  <a:pt x="7515276" y="-19194"/>
                  <a:pt x="7840361" y="30755"/>
                  <a:pt x="7984410" y="0"/>
                </a:cubicBezTo>
                <a:cubicBezTo>
                  <a:pt x="8128459" y="-30755"/>
                  <a:pt x="8498590" y="39460"/>
                  <a:pt x="8774676" y="0"/>
                </a:cubicBezTo>
                <a:cubicBezTo>
                  <a:pt x="9050762" y="-39460"/>
                  <a:pt x="9204381" y="36508"/>
                  <a:pt x="9564942" y="0"/>
                </a:cubicBezTo>
                <a:cubicBezTo>
                  <a:pt x="9925503" y="-36508"/>
                  <a:pt x="10235542" y="59225"/>
                  <a:pt x="10900219" y="0"/>
                </a:cubicBezTo>
                <a:cubicBezTo>
                  <a:pt x="10900865" y="4451"/>
                  <a:pt x="10900709" y="9226"/>
                  <a:pt x="10900219" y="18288"/>
                </a:cubicBezTo>
                <a:cubicBezTo>
                  <a:pt x="10675942" y="21751"/>
                  <a:pt x="10609372" y="26977"/>
                  <a:pt x="10436960" y="18288"/>
                </a:cubicBezTo>
                <a:cubicBezTo>
                  <a:pt x="10264548" y="9599"/>
                  <a:pt x="9961150" y="-11074"/>
                  <a:pt x="9537692" y="18288"/>
                </a:cubicBezTo>
                <a:cubicBezTo>
                  <a:pt x="9114234" y="47650"/>
                  <a:pt x="9087386" y="35169"/>
                  <a:pt x="8856428" y="18288"/>
                </a:cubicBezTo>
                <a:cubicBezTo>
                  <a:pt x="8625470" y="1407"/>
                  <a:pt x="8634361" y="13786"/>
                  <a:pt x="8502171" y="18288"/>
                </a:cubicBezTo>
                <a:cubicBezTo>
                  <a:pt x="8369981" y="22790"/>
                  <a:pt x="8132296" y="22561"/>
                  <a:pt x="7820907" y="18288"/>
                </a:cubicBezTo>
                <a:cubicBezTo>
                  <a:pt x="7509518" y="14015"/>
                  <a:pt x="7432447" y="29431"/>
                  <a:pt x="7248646" y="18288"/>
                </a:cubicBezTo>
                <a:cubicBezTo>
                  <a:pt x="7064845" y="7145"/>
                  <a:pt x="6954380" y="2746"/>
                  <a:pt x="6676384" y="18288"/>
                </a:cubicBezTo>
                <a:cubicBezTo>
                  <a:pt x="6398388" y="33830"/>
                  <a:pt x="6292480" y="-4579"/>
                  <a:pt x="6104123" y="18288"/>
                </a:cubicBezTo>
                <a:cubicBezTo>
                  <a:pt x="5915766" y="41155"/>
                  <a:pt x="5703359" y="-8437"/>
                  <a:pt x="5531861" y="18288"/>
                </a:cubicBezTo>
                <a:cubicBezTo>
                  <a:pt x="5360363" y="45013"/>
                  <a:pt x="5056784" y="-12121"/>
                  <a:pt x="4741595" y="18288"/>
                </a:cubicBezTo>
                <a:cubicBezTo>
                  <a:pt x="4426406" y="48697"/>
                  <a:pt x="4364529" y="-10910"/>
                  <a:pt x="4060332" y="18288"/>
                </a:cubicBezTo>
                <a:cubicBezTo>
                  <a:pt x="3756135" y="47486"/>
                  <a:pt x="3816049" y="13364"/>
                  <a:pt x="3706074" y="18288"/>
                </a:cubicBezTo>
                <a:cubicBezTo>
                  <a:pt x="3596099" y="23212"/>
                  <a:pt x="3382238" y="37686"/>
                  <a:pt x="3133813" y="18288"/>
                </a:cubicBezTo>
                <a:cubicBezTo>
                  <a:pt x="2885388" y="-1110"/>
                  <a:pt x="2523125" y="15465"/>
                  <a:pt x="2343547" y="18288"/>
                </a:cubicBezTo>
                <a:cubicBezTo>
                  <a:pt x="2163969" y="21111"/>
                  <a:pt x="1985160" y="33196"/>
                  <a:pt x="1880288" y="18288"/>
                </a:cubicBezTo>
                <a:cubicBezTo>
                  <a:pt x="1775416" y="3380"/>
                  <a:pt x="1261751" y="-9914"/>
                  <a:pt x="981020" y="18288"/>
                </a:cubicBezTo>
                <a:cubicBezTo>
                  <a:pt x="700289" y="46490"/>
                  <a:pt x="314212" y="-15659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900219" h="18288" stroke="0" extrusionOk="0">
                <a:moveTo>
                  <a:pt x="0" y="0"/>
                </a:moveTo>
                <a:cubicBezTo>
                  <a:pt x="269624" y="3698"/>
                  <a:pt x="383061" y="-5818"/>
                  <a:pt x="572261" y="0"/>
                </a:cubicBezTo>
                <a:cubicBezTo>
                  <a:pt x="761461" y="5818"/>
                  <a:pt x="826360" y="-1890"/>
                  <a:pt x="926519" y="0"/>
                </a:cubicBezTo>
                <a:cubicBezTo>
                  <a:pt x="1026678" y="1890"/>
                  <a:pt x="1621671" y="-1096"/>
                  <a:pt x="1825787" y="0"/>
                </a:cubicBezTo>
                <a:cubicBezTo>
                  <a:pt x="2029903" y="1096"/>
                  <a:pt x="2212612" y="17145"/>
                  <a:pt x="2398048" y="0"/>
                </a:cubicBezTo>
                <a:cubicBezTo>
                  <a:pt x="2583484" y="-17145"/>
                  <a:pt x="2739759" y="-14168"/>
                  <a:pt x="2970310" y="0"/>
                </a:cubicBezTo>
                <a:cubicBezTo>
                  <a:pt x="3200861" y="14168"/>
                  <a:pt x="3502691" y="33180"/>
                  <a:pt x="3869578" y="0"/>
                </a:cubicBezTo>
                <a:cubicBezTo>
                  <a:pt x="4236465" y="-33180"/>
                  <a:pt x="4122134" y="-10470"/>
                  <a:pt x="4332837" y="0"/>
                </a:cubicBezTo>
                <a:cubicBezTo>
                  <a:pt x="4543540" y="10470"/>
                  <a:pt x="4834652" y="3572"/>
                  <a:pt x="5232105" y="0"/>
                </a:cubicBezTo>
                <a:cubicBezTo>
                  <a:pt x="5629558" y="-3572"/>
                  <a:pt x="5773178" y="-6604"/>
                  <a:pt x="6131373" y="0"/>
                </a:cubicBezTo>
                <a:cubicBezTo>
                  <a:pt x="6489568" y="6604"/>
                  <a:pt x="6621532" y="18870"/>
                  <a:pt x="6812637" y="0"/>
                </a:cubicBezTo>
                <a:cubicBezTo>
                  <a:pt x="7003742" y="-18870"/>
                  <a:pt x="7311146" y="18959"/>
                  <a:pt x="7711905" y="0"/>
                </a:cubicBezTo>
                <a:cubicBezTo>
                  <a:pt x="8112664" y="-18959"/>
                  <a:pt x="8080793" y="-24744"/>
                  <a:pt x="8284166" y="0"/>
                </a:cubicBezTo>
                <a:cubicBezTo>
                  <a:pt x="8487539" y="24744"/>
                  <a:pt x="8615041" y="-1627"/>
                  <a:pt x="8856428" y="0"/>
                </a:cubicBezTo>
                <a:cubicBezTo>
                  <a:pt x="9097815" y="1627"/>
                  <a:pt x="9475052" y="26322"/>
                  <a:pt x="9646694" y="0"/>
                </a:cubicBezTo>
                <a:cubicBezTo>
                  <a:pt x="9818336" y="-26322"/>
                  <a:pt x="9938906" y="-121"/>
                  <a:pt x="10218955" y="0"/>
                </a:cubicBezTo>
                <a:cubicBezTo>
                  <a:pt x="10499004" y="121"/>
                  <a:pt x="10697467" y="15326"/>
                  <a:pt x="10900219" y="0"/>
                </a:cubicBezTo>
                <a:cubicBezTo>
                  <a:pt x="10899812" y="8690"/>
                  <a:pt x="10900065" y="14141"/>
                  <a:pt x="10900219" y="18288"/>
                </a:cubicBezTo>
                <a:cubicBezTo>
                  <a:pt x="10543007" y="31201"/>
                  <a:pt x="10472057" y="15684"/>
                  <a:pt x="10109953" y="18288"/>
                </a:cubicBezTo>
                <a:cubicBezTo>
                  <a:pt x="9747849" y="20892"/>
                  <a:pt x="9872856" y="33007"/>
                  <a:pt x="9755696" y="18288"/>
                </a:cubicBezTo>
                <a:cubicBezTo>
                  <a:pt x="9638536" y="3569"/>
                  <a:pt x="9442681" y="6596"/>
                  <a:pt x="9292437" y="18288"/>
                </a:cubicBezTo>
                <a:cubicBezTo>
                  <a:pt x="9142193" y="29980"/>
                  <a:pt x="8817861" y="-11343"/>
                  <a:pt x="8393169" y="18288"/>
                </a:cubicBezTo>
                <a:cubicBezTo>
                  <a:pt x="7968477" y="47919"/>
                  <a:pt x="7919655" y="23228"/>
                  <a:pt x="7711905" y="18288"/>
                </a:cubicBezTo>
                <a:cubicBezTo>
                  <a:pt x="7504155" y="13348"/>
                  <a:pt x="7365667" y="6452"/>
                  <a:pt x="7248646" y="18288"/>
                </a:cubicBezTo>
                <a:cubicBezTo>
                  <a:pt x="7131625" y="30124"/>
                  <a:pt x="6776155" y="2871"/>
                  <a:pt x="6567382" y="18288"/>
                </a:cubicBezTo>
                <a:cubicBezTo>
                  <a:pt x="6358609" y="33705"/>
                  <a:pt x="6372933" y="1091"/>
                  <a:pt x="6213125" y="18288"/>
                </a:cubicBezTo>
                <a:cubicBezTo>
                  <a:pt x="6053317" y="35485"/>
                  <a:pt x="5980913" y="1290"/>
                  <a:pt x="5858868" y="18288"/>
                </a:cubicBezTo>
                <a:cubicBezTo>
                  <a:pt x="5736823" y="35286"/>
                  <a:pt x="5481395" y="5492"/>
                  <a:pt x="5177604" y="18288"/>
                </a:cubicBezTo>
                <a:cubicBezTo>
                  <a:pt x="4873813" y="31084"/>
                  <a:pt x="4854222" y="37160"/>
                  <a:pt x="4714345" y="18288"/>
                </a:cubicBezTo>
                <a:cubicBezTo>
                  <a:pt x="4574468" y="-584"/>
                  <a:pt x="4298550" y="22981"/>
                  <a:pt x="3924079" y="18288"/>
                </a:cubicBezTo>
                <a:cubicBezTo>
                  <a:pt x="3549608" y="13595"/>
                  <a:pt x="3645461" y="-921"/>
                  <a:pt x="3460820" y="18288"/>
                </a:cubicBezTo>
                <a:cubicBezTo>
                  <a:pt x="3276179" y="37497"/>
                  <a:pt x="3004470" y="-15027"/>
                  <a:pt x="2670554" y="18288"/>
                </a:cubicBezTo>
                <a:cubicBezTo>
                  <a:pt x="2336638" y="51603"/>
                  <a:pt x="2425773" y="17517"/>
                  <a:pt x="2316297" y="18288"/>
                </a:cubicBezTo>
                <a:cubicBezTo>
                  <a:pt x="2206821" y="19059"/>
                  <a:pt x="1757890" y="42158"/>
                  <a:pt x="1526031" y="18288"/>
                </a:cubicBezTo>
                <a:cubicBezTo>
                  <a:pt x="1294172" y="-5582"/>
                  <a:pt x="1213137" y="12281"/>
                  <a:pt x="1062771" y="18288"/>
                </a:cubicBezTo>
                <a:cubicBezTo>
                  <a:pt x="912405" y="24295"/>
                  <a:pt x="829444" y="7304"/>
                  <a:pt x="708514" y="18288"/>
                </a:cubicBezTo>
                <a:cubicBezTo>
                  <a:pt x="587584" y="29272"/>
                  <a:pt x="227877" y="37311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1"/>
          </a:solidFill>
          <a:ln w="34925">
            <a:solidFill>
              <a:schemeClr val="accent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>
              <a:latin typeface="Calibri" panose="020F0502020204030204" pitchFamily="34" charset="0"/>
            </a:endParaRPr>
          </a:p>
        </p:txBody>
      </p:sp>
      <p:sp>
        <p:nvSpPr>
          <p:cNvPr id="33" name="Текст 32">
            <a:extLst>
              <a:ext uri="{FF2B5EF4-FFF2-40B4-BE49-F238E27FC236}">
                <a16:creationId xmlns:a16="http://schemas.microsoft.com/office/drawing/2014/main" id="{EC125114-9BE9-4C21-BEC1-81B68516221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30936" y="4754880"/>
            <a:ext cx="1481328" cy="740664"/>
          </a:xfrm>
        </p:spPr>
        <p:txBody>
          <a:bodyPr rtlCol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/>
            </a:lvl1pPr>
            <a:lvl2pPr marL="0" indent="0" algn="ctr">
              <a:lnSpc>
                <a:spcPct val="100000"/>
              </a:lnSpc>
              <a:spcBef>
                <a:spcPts val="0"/>
              </a:spcBef>
              <a:buNone/>
              <a:defRPr sz="1800"/>
            </a:lvl2pPr>
          </a:lstStyle>
          <a:p>
            <a:pPr lvl="0" rtl="0"/>
            <a:r>
              <a:rPr lang="ru-RU" noProof="0"/>
              <a:t>Имя</a:t>
            </a:r>
          </a:p>
          <a:p>
            <a:pPr lvl="1" rtl="0"/>
            <a:r>
              <a:rPr lang="ru-RU" noProof="0"/>
              <a:t>Заголовок</a:t>
            </a:r>
          </a:p>
        </p:txBody>
      </p:sp>
      <p:sp>
        <p:nvSpPr>
          <p:cNvPr id="34" name="Текст 32">
            <a:extLst>
              <a:ext uri="{FF2B5EF4-FFF2-40B4-BE49-F238E27FC236}">
                <a16:creationId xmlns:a16="http://schemas.microsoft.com/office/drawing/2014/main" id="{2AB98BFD-4068-4EDA-8DE5-E5D978EDDF2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2993136" y="4754880"/>
            <a:ext cx="1481328" cy="740664"/>
          </a:xfrm>
        </p:spPr>
        <p:txBody>
          <a:bodyPr rtlCol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/>
            </a:lvl1pPr>
            <a:lvl2pPr marL="0" indent="0" algn="ctr">
              <a:lnSpc>
                <a:spcPct val="100000"/>
              </a:lnSpc>
              <a:spcBef>
                <a:spcPts val="0"/>
              </a:spcBef>
              <a:buNone/>
              <a:defRPr sz="1800"/>
            </a:lvl2pPr>
          </a:lstStyle>
          <a:p>
            <a:pPr lvl="0" rtl="0"/>
            <a:r>
              <a:rPr lang="ru-RU" noProof="0"/>
              <a:t>Имя</a:t>
            </a:r>
          </a:p>
          <a:p>
            <a:pPr lvl="1" rtl="0"/>
            <a:r>
              <a:rPr lang="ru-RU" noProof="0"/>
              <a:t>Заголовок</a:t>
            </a:r>
          </a:p>
        </p:txBody>
      </p:sp>
      <p:sp>
        <p:nvSpPr>
          <p:cNvPr id="35" name="Текст 32">
            <a:extLst>
              <a:ext uri="{FF2B5EF4-FFF2-40B4-BE49-F238E27FC236}">
                <a16:creationId xmlns:a16="http://schemas.microsoft.com/office/drawing/2014/main" id="{937737FC-57C8-4243-BE91-4E9684B83613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355336" y="4754880"/>
            <a:ext cx="1481328" cy="740664"/>
          </a:xfrm>
        </p:spPr>
        <p:txBody>
          <a:bodyPr rtlCol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/>
            </a:lvl1pPr>
            <a:lvl2pPr marL="0" indent="0" algn="ctr">
              <a:lnSpc>
                <a:spcPct val="100000"/>
              </a:lnSpc>
              <a:spcBef>
                <a:spcPts val="0"/>
              </a:spcBef>
              <a:buNone/>
              <a:defRPr sz="1800"/>
            </a:lvl2pPr>
          </a:lstStyle>
          <a:p>
            <a:pPr lvl="0" rtl="0"/>
            <a:r>
              <a:rPr lang="ru-RU" noProof="0"/>
              <a:t>Имя</a:t>
            </a:r>
          </a:p>
          <a:p>
            <a:pPr lvl="1" rtl="0"/>
            <a:r>
              <a:rPr lang="ru-RU" noProof="0"/>
              <a:t>Заголовок</a:t>
            </a:r>
          </a:p>
        </p:txBody>
      </p:sp>
      <p:sp>
        <p:nvSpPr>
          <p:cNvPr id="36" name="Текст 32">
            <a:extLst>
              <a:ext uri="{FF2B5EF4-FFF2-40B4-BE49-F238E27FC236}">
                <a16:creationId xmlns:a16="http://schemas.microsoft.com/office/drawing/2014/main" id="{CA78FA67-D083-4763-B647-4554C3C5097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717536" y="4754880"/>
            <a:ext cx="1481328" cy="740664"/>
          </a:xfrm>
        </p:spPr>
        <p:txBody>
          <a:bodyPr rtlCol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/>
            </a:lvl1pPr>
            <a:lvl2pPr marL="0" indent="0" algn="ctr">
              <a:lnSpc>
                <a:spcPct val="100000"/>
              </a:lnSpc>
              <a:spcBef>
                <a:spcPts val="0"/>
              </a:spcBef>
              <a:buNone/>
              <a:defRPr sz="1800"/>
            </a:lvl2pPr>
          </a:lstStyle>
          <a:p>
            <a:pPr lvl="0" rtl="0"/>
            <a:r>
              <a:rPr lang="ru-RU" noProof="0"/>
              <a:t>Имя</a:t>
            </a:r>
          </a:p>
          <a:p>
            <a:pPr lvl="1" rtl="0"/>
            <a:r>
              <a:rPr lang="ru-RU" noProof="0"/>
              <a:t>Заголовок</a:t>
            </a:r>
          </a:p>
        </p:txBody>
      </p:sp>
      <p:sp>
        <p:nvSpPr>
          <p:cNvPr id="37" name="Текст 32">
            <a:extLst>
              <a:ext uri="{FF2B5EF4-FFF2-40B4-BE49-F238E27FC236}">
                <a16:creationId xmlns:a16="http://schemas.microsoft.com/office/drawing/2014/main" id="{F1892FE5-DAA3-4902-93EF-46D6565FFB48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0079736" y="4754880"/>
            <a:ext cx="1481328" cy="740664"/>
          </a:xfrm>
        </p:spPr>
        <p:txBody>
          <a:bodyPr rtlCol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/>
            </a:lvl1pPr>
            <a:lvl2pPr marL="0" indent="0" algn="ctr">
              <a:lnSpc>
                <a:spcPct val="100000"/>
              </a:lnSpc>
              <a:spcBef>
                <a:spcPts val="0"/>
              </a:spcBef>
              <a:buNone/>
              <a:defRPr sz="1800"/>
            </a:lvl2pPr>
          </a:lstStyle>
          <a:p>
            <a:pPr lvl="0" rtl="0"/>
            <a:r>
              <a:rPr lang="ru-RU" noProof="0"/>
              <a:t>Имя</a:t>
            </a:r>
          </a:p>
          <a:p>
            <a:pPr lvl="1" rtl="0"/>
            <a:r>
              <a:rPr lang="ru-RU" noProof="0"/>
              <a:t>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21834275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Центральный заголовок названия и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>
            <a:extLst>
              <a:ext uri="{FF2B5EF4-FFF2-40B4-BE49-F238E27FC236}">
                <a16:creationId xmlns:a16="http://schemas.microsoft.com/office/drawing/2014/main" id="{465D02BC-5A24-47F7-A4DF-B93FBC0C51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4"/>
            <a:ext cx="10515600" cy="1325880"/>
          </a:xfrm>
        </p:spPr>
        <p:txBody>
          <a:bodyPr rtlCol="0"/>
          <a:lstStyle>
            <a:lvl1pPr algn="ctr">
              <a:defRPr sz="720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8E9219E-EE74-4093-94D6-F663E059C50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41248" y="2304288"/>
            <a:ext cx="10515600" cy="3877056"/>
          </a:xfrm>
        </p:spPr>
        <p:txBody>
          <a:bodyPr rtlCol="0"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2A61642-BFBA-48AE-A29C-C2AA7386AE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r>
              <a:rPr lang="ru-RU" noProof="0" dirty="0"/>
              <a:t>03.09.20ГГ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AD2029B-6646-4DBF-A302-76A513FC64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r>
              <a:rPr lang="ru-RU" noProof="0" dirty="0"/>
              <a:t>Название презентации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E6D4DFD-766F-4E45-A00C-2B5E8CE9A9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fld id="{2C18C1E5-FB55-42F5-BD6D-9CC153FCDBE6}" type="slidenum">
              <a:rPr lang="ru-RU" noProof="0" smtClean="0"/>
              <a:pPr/>
              <a:t>‹#›</a:t>
            </a:fld>
            <a:endParaRPr lang="ru-RU" noProof="0" dirty="0"/>
          </a:p>
        </p:txBody>
      </p:sp>
      <p:sp>
        <p:nvSpPr>
          <p:cNvPr id="7" name="Прямоугольник 6" descr="Tag=AccentColor&#10;Flavor=Light&#10;Target=FillAndLine">
            <a:extLst>
              <a:ext uri="{FF2B5EF4-FFF2-40B4-BE49-F238E27FC236}">
                <a16:creationId xmlns:a16="http://schemas.microsoft.com/office/drawing/2014/main" id="{83465705-093A-460D-83A5-4A4F3275ADB7}"/>
              </a:ext>
            </a:extLst>
          </p:cNvPr>
          <p:cNvSpPr/>
          <p:nvPr userDrawn="1"/>
        </p:nvSpPr>
        <p:spPr>
          <a:xfrm flipV="1">
            <a:off x="648305" y="2067561"/>
            <a:ext cx="10900219" cy="18288"/>
          </a:xfrm>
          <a:custGeom>
            <a:avLst/>
            <a:gdLst>
              <a:gd name="connsiteX0" fmla="*/ 0 w 10900219"/>
              <a:gd name="connsiteY0" fmla="*/ 0 h 18288"/>
              <a:gd name="connsiteX1" fmla="*/ 463259 w 10900219"/>
              <a:gd name="connsiteY1" fmla="*/ 0 h 18288"/>
              <a:gd name="connsiteX2" fmla="*/ 1144523 w 10900219"/>
              <a:gd name="connsiteY2" fmla="*/ 0 h 18288"/>
              <a:gd name="connsiteX3" fmla="*/ 1934789 w 10900219"/>
              <a:gd name="connsiteY3" fmla="*/ 0 h 18288"/>
              <a:gd name="connsiteX4" fmla="*/ 2289046 w 10900219"/>
              <a:gd name="connsiteY4" fmla="*/ 0 h 18288"/>
              <a:gd name="connsiteX5" fmla="*/ 2643303 w 10900219"/>
              <a:gd name="connsiteY5" fmla="*/ 0 h 18288"/>
              <a:gd name="connsiteX6" fmla="*/ 3542571 w 10900219"/>
              <a:gd name="connsiteY6" fmla="*/ 0 h 18288"/>
              <a:gd name="connsiteX7" fmla="*/ 4223835 w 10900219"/>
              <a:gd name="connsiteY7" fmla="*/ 0 h 18288"/>
              <a:gd name="connsiteX8" fmla="*/ 4578092 w 10900219"/>
              <a:gd name="connsiteY8" fmla="*/ 0 h 18288"/>
              <a:gd name="connsiteX9" fmla="*/ 5259356 w 10900219"/>
              <a:gd name="connsiteY9" fmla="*/ 0 h 18288"/>
              <a:gd name="connsiteX10" fmla="*/ 6158624 w 10900219"/>
              <a:gd name="connsiteY10" fmla="*/ 0 h 18288"/>
              <a:gd name="connsiteX11" fmla="*/ 6730885 w 10900219"/>
              <a:gd name="connsiteY11" fmla="*/ 0 h 18288"/>
              <a:gd name="connsiteX12" fmla="*/ 7303147 w 10900219"/>
              <a:gd name="connsiteY12" fmla="*/ 0 h 18288"/>
              <a:gd name="connsiteX13" fmla="*/ 7984410 w 10900219"/>
              <a:gd name="connsiteY13" fmla="*/ 0 h 18288"/>
              <a:gd name="connsiteX14" fmla="*/ 8774676 w 10900219"/>
              <a:gd name="connsiteY14" fmla="*/ 0 h 18288"/>
              <a:gd name="connsiteX15" fmla="*/ 9564942 w 10900219"/>
              <a:gd name="connsiteY15" fmla="*/ 0 h 18288"/>
              <a:gd name="connsiteX16" fmla="*/ 10900219 w 10900219"/>
              <a:gd name="connsiteY16" fmla="*/ 0 h 18288"/>
              <a:gd name="connsiteX17" fmla="*/ 10900219 w 10900219"/>
              <a:gd name="connsiteY17" fmla="*/ 18288 h 18288"/>
              <a:gd name="connsiteX18" fmla="*/ 10436960 w 10900219"/>
              <a:gd name="connsiteY18" fmla="*/ 18288 h 18288"/>
              <a:gd name="connsiteX19" fmla="*/ 9537692 w 10900219"/>
              <a:gd name="connsiteY19" fmla="*/ 18288 h 18288"/>
              <a:gd name="connsiteX20" fmla="*/ 8856428 w 10900219"/>
              <a:gd name="connsiteY20" fmla="*/ 18288 h 18288"/>
              <a:gd name="connsiteX21" fmla="*/ 8502171 w 10900219"/>
              <a:gd name="connsiteY21" fmla="*/ 18288 h 18288"/>
              <a:gd name="connsiteX22" fmla="*/ 7820907 w 10900219"/>
              <a:gd name="connsiteY22" fmla="*/ 18288 h 18288"/>
              <a:gd name="connsiteX23" fmla="*/ 7248646 w 10900219"/>
              <a:gd name="connsiteY23" fmla="*/ 18288 h 18288"/>
              <a:gd name="connsiteX24" fmla="*/ 6676384 w 10900219"/>
              <a:gd name="connsiteY24" fmla="*/ 18288 h 18288"/>
              <a:gd name="connsiteX25" fmla="*/ 6104123 w 10900219"/>
              <a:gd name="connsiteY25" fmla="*/ 18288 h 18288"/>
              <a:gd name="connsiteX26" fmla="*/ 5531861 w 10900219"/>
              <a:gd name="connsiteY26" fmla="*/ 18288 h 18288"/>
              <a:gd name="connsiteX27" fmla="*/ 4741595 w 10900219"/>
              <a:gd name="connsiteY27" fmla="*/ 18288 h 18288"/>
              <a:gd name="connsiteX28" fmla="*/ 4060332 w 10900219"/>
              <a:gd name="connsiteY28" fmla="*/ 18288 h 18288"/>
              <a:gd name="connsiteX29" fmla="*/ 3706074 w 10900219"/>
              <a:gd name="connsiteY29" fmla="*/ 18288 h 18288"/>
              <a:gd name="connsiteX30" fmla="*/ 3133813 w 10900219"/>
              <a:gd name="connsiteY30" fmla="*/ 18288 h 18288"/>
              <a:gd name="connsiteX31" fmla="*/ 2343547 w 10900219"/>
              <a:gd name="connsiteY31" fmla="*/ 18288 h 18288"/>
              <a:gd name="connsiteX32" fmla="*/ 1880288 w 10900219"/>
              <a:gd name="connsiteY32" fmla="*/ 18288 h 18288"/>
              <a:gd name="connsiteX33" fmla="*/ 981020 w 10900219"/>
              <a:gd name="connsiteY33" fmla="*/ 18288 h 18288"/>
              <a:gd name="connsiteX34" fmla="*/ 0 w 10900219"/>
              <a:gd name="connsiteY34" fmla="*/ 18288 h 18288"/>
              <a:gd name="connsiteX35" fmla="*/ 0 w 10900219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900219" h="18288" fill="none" extrusionOk="0">
                <a:moveTo>
                  <a:pt x="0" y="0"/>
                </a:moveTo>
                <a:cubicBezTo>
                  <a:pt x="118469" y="-6619"/>
                  <a:pt x="329397" y="-5525"/>
                  <a:pt x="463259" y="0"/>
                </a:cubicBezTo>
                <a:cubicBezTo>
                  <a:pt x="597121" y="5525"/>
                  <a:pt x="866598" y="4881"/>
                  <a:pt x="1144523" y="0"/>
                </a:cubicBezTo>
                <a:cubicBezTo>
                  <a:pt x="1422448" y="-4881"/>
                  <a:pt x="1761178" y="17159"/>
                  <a:pt x="1934789" y="0"/>
                </a:cubicBezTo>
                <a:cubicBezTo>
                  <a:pt x="2108400" y="-17159"/>
                  <a:pt x="2119134" y="-4032"/>
                  <a:pt x="2289046" y="0"/>
                </a:cubicBezTo>
                <a:cubicBezTo>
                  <a:pt x="2458958" y="4032"/>
                  <a:pt x="2472610" y="15385"/>
                  <a:pt x="2643303" y="0"/>
                </a:cubicBezTo>
                <a:cubicBezTo>
                  <a:pt x="2813996" y="-15385"/>
                  <a:pt x="3334189" y="-21234"/>
                  <a:pt x="3542571" y="0"/>
                </a:cubicBezTo>
                <a:cubicBezTo>
                  <a:pt x="3750953" y="21234"/>
                  <a:pt x="3991639" y="13212"/>
                  <a:pt x="4223835" y="0"/>
                </a:cubicBezTo>
                <a:cubicBezTo>
                  <a:pt x="4456031" y="-13212"/>
                  <a:pt x="4466914" y="13318"/>
                  <a:pt x="4578092" y="0"/>
                </a:cubicBezTo>
                <a:cubicBezTo>
                  <a:pt x="4689270" y="-13318"/>
                  <a:pt x="5120635" y="31363"/>
                  <a:pt x="5259356" y="0"/>
                </a:cubicBezTo>
                <a:cubicBezTo>
                  <a:pt x="5398077" y="-31363"/>
                  <a:pt x="5954119" y="-7091"/>
                  <a:pt x="6158624" y="0"/>
                </a:cubicBezTo>
                <a:cubicBezTo>
                  <a:pt x="6363129" y="7091"/>
                  <a:pt x="6535071" y="-8480"/>
                  <a:pt x="6730885" y="0"/>
                </a:cubicBezTo>
                <a:cubicBezTo>
                  <a:pt x="6926699" y="8480"/>
                  <a:pt x="7091018" y="19194"/>
                  <a:pt x="7303147" y="0"/>
                </a:cubicBezTo>
                <a:cubicBezTo>
                  <a:pt x="7515276" y="-19194"/>
                  <a:pt x="7840361" y="30755"/>
                  <a:pt x="7984410" y="0"/>
                </a:cubicBezTo>
                <a:cubicBezTo>
                  <a:pt x="8128459" y="-30755"/>
                  <a:pt x="8498590" y="39460"/>
                  <a:pt x="8774676" y="0"/>
                </a:cubicBezTo>
                <a:cubicBezTo>
                  <a:pt x="9050762" y="-39460"/>
                  <a:pt x="9204381" y="36508"/>
                  <a:pt x="9564942" y="0"/>
                </a:cubicBezTo>
                <a:cubicBezTo>
                  <a:pt x="9925503" y="-36508"/>
                  <a:pt x="10235542" y="59225"/>
                  <a:pt x="10900219" y="0"/>
                </a:cubicBezTo>
                <a:cubicBezTo>
                  <a:pt x="10900865" y="4451"/>
                  <a:pt x="10900709" y="9226"/>
                  <a:pt x="10900219" y="18288"/>
                </a:cubicBezTo>
                <a:cubicBezTo>
                  <a:pt x="10675942" y="21751"/>
                  <a:pt x="10609372" y="26977"/>
                  <a:pt x="10436960" y="18288"/>
                </a:cubicBezTo>
                <a:cubicBezTo>
                  <a:pt x="10264548" y="9599"/>
                  <a:pt x="9961150" y="-11074"/>
                  <a:pt x="9537692" y="18288"/>
                </a:cubicBezTo>
                <a:cubicBezTo>
                  <a:pt x="9114234" y="47650"/>
                  <a:pt x="9087386" y="35169"/>
                  <a:pt x="8856428" y="18288"/>
                </a:cubicBezTo>
                <a:cubicBezTo>
                  <a:pt x="8625470" y="1407"/>
                  <a:pt x="8634361" y="13786"/>
                  <a:pt x="8502171" y="18288"/>
                </a:cubicBezTo>
                <a:cubicBezTo>
                  <a:pt x="8369981" y="22790"/>
                  <a:pt x="8132296" y="22561"/>
                  <a:pt x="7820907" y="18288"/>
                </a:cubicBezTo>
                <a:cubicBezTo>
                  <a:pt x="7509518" y="14015"/>
                  <a:pt x="7432447" y="29431"/>
                  <a:pt x="7248646" y="18288"/>
                </a:cubicBezTo>
                <a:cubicBezTo>
                  <a:pt x="7064845" y="7145"/>
                  <a:pt x="6954380" y="2746"/>
                  <a:pt x="6676384" y="18288"/>
                </a:cubicBezTo>
                <a:cubicBezTo>
                  <a:pt x="6398388" y="33830"/>
                  <a:pt x="6292480" y="-4579"/>
                  <a:pt x="6104123" y="18288"/>
                </a:cubicBezTo>
                <a:cubicBezTo>
                  <a:pt x="5915766" y="41155"/>
                  <a:pt x="5703359" y="-8437"/>
                  <a:pt x="5531861" y="18288"/>
                </a:cubicBezTo>
                <a:cubicBezTo>
                  <a:pt x="5360363" y="45013"/>
                  <a:pt x="5056784" y="-12121"/>
                  <a:pt x="4741595" y="18288"/>
                </a:cubicBezTo>
                <a:cubicBezTo>
                  <a:pt x="4426406" y="48697"/>
                  <a:pt x="4364529" y="-10910"/>
                  <a:pt x="4060332" y="18288"/>
                </a:cubicBezTo>
                <a:cubicBezTo>
                  <a:pt x="3756135" y="47486"/>
                  <a:pt x="3816049" y="13364"/>
                  <a:pt x="3706074" y="18288"/>
                </a:cubicBezTo>
                <a:cubicBezTo>
                  <a:pt x="3596099" y="23212"/>
                  <a:pt x="3382238" y="37686"/>
                  <a:pt x="3133813" y="18288"/>
                </a:cubicBezTo>
                <a:cubicBezTo>
                  <a:pt x="2885388" y="-1110"/>
                  <a:pt x="2523125" y="15465"/>
                  <a:pt x="2343547" y="18288"/>
                </a:cubicBezTo>
                <a:cubicBezTo>
                  <a:pt x="2163969" y="21111"/>
                  <a:pt x="1985160" y="33196"/>
                  <a:pt x="1880288" y="18288"/>
                </a:cubicBezTo>
                <a:cubicBezTo>
                  <a:pt x="1775416" y="3380"/>
                  <a:pt x="1261751" y="-9914"/>
                  <a:pt x="981020" y="18288"/>
                </a:cubicBezTo>
                <a:cubicBezTo>
                  <a:pt x="700289" y="46490"/>
                  <a:pt x="314212" y="-15659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900219" h="18288" stroke="0" extrusionOk="0">
                <a:moveTo>
                  <a:pt x="0" y="0"/>
                </a:moveTo>
                <a:cubicBezTo>
                  <a:pt x="269624" y="3698"/>
                  <a:pt x="383061" y="-5818"/>
                  <a:pt x="572261" y="0"/>
                </a:cubicBezTo>
                <a:cubicBezTo>
                  <a:pt x="761461" y="5818"/>
                  <a:pt x="826360" y="-1890"/>
                  <a:pt x="926519" y="0"/>
                </a:cubicBezTo>
                <a:cubicBezTo>
                  <a:pt x="1026678" y="1890"/>
                  <a:pt x="1621671" y="-1096"/>
                  <a:pt x="1825787" y="0"/>
                </a:cubicBezTo>
                <a:cubicBezTo>
                  <a:pt x="2029903" y="1096"/>
                  <a:pt x="2212612" y="17145"/>
                  <a:pt x="2398048" y="0"/>
                </a:cubicBezTo>
                <a:cubicBezTo>
                  <a:pt x="2583484" y="-17145"/>
                  <a:pt x="2739759" y="-14168"/>
                  <a:pt x="2970310" y="0"/>
                </a:cubicBezTo>
                <a:cubicBezTo>
                  <a:pt x="3200861" y="14168"/>
                  <a:pt x="3502691" y="33180"/>
                  <a:pt x="3869578" y="0"/>
                </a:cubicBezTo>
                <a:cubicBezTo>
                  <a:pt x="4236465" y="-33180"/>
                  <a:pt x="4122134" y="-10470"/>
                  <a:pt x="4332837" y="0"/>
                </a:cubicBezTo>
                <a:cubicBezTo>
                  <a:pt x="4543540" y="10470"/>
                  <a:pt x="4834652" y="3572"/>
                  <a:pt x="5232105" y="0"/>
                </a:cubicBezTo>
                <a:cubicBezTo>
                  <a:pt x="5629558" y="-3572"/>
                  <a:pt x="5773178" y="-6604"/>
                  <a:pt x="6131373" y="0"/>
                </a:cubicBezTo>
                <a:cubicBezTo>
                  <a:pt x="6489568" y="6604"/>
                  <a:pt x="6621532" y="18870"/>
                  <a:pt x="6812637" y="0"/>
                </a:cubicBezTo>
                <a:cubicBezTo>
                  <a:pt x="7003742" y="-18870"/>
                  <a:pt x="7311146" y="18959"/>
                  <a:pt x="7711905" y="0"/>
                </a:cubicBezTo>
                <a:cubicBezTo>
                  <a:pt x="8112664" y="-18959"/>
                  <a:pt x="8080793" y="-24744"/>
                  <a:pt x="8284166" y="0"/>
                </a:cubicBezTo>
                <a:cubicBezTo>
                  <a:pt x="8487539" y="24744"/>
                  <a:pt x="8615041" y="-1627"/>
                  <a:pt x="8856428" y="0"/>
                </a:cubicBezTo>
                <a:cubicBezTo>
                  <a:pt x="9097815" y="1627"/>
                  <a:pt x="9475052" y="26322"/>
                  <a:pt x="9646694" y="0"/>
                </a:cubicBezTo>
                <a:cubicBezTo>
                  <a:pt x="9818336" y="-26322"/>
                  <a:pt x="9938906" y="-121"/>
                  <a:pt x="10218955" y="0"/>
                </a:cubicBezTo>
                <a:cubicBezTo>
                  <a:pt x="10499004" y="121"/>
                  <a:pt x="10697467" y="15326"/>
                  <a:pt x="10900219" y="0"/>
                </a:cubicBezTo>
                <a:cubicBezTo>
                  <a:pt x="10899812" y="8690"/>
                  <a:pt x="10900065" y="14141"/>
                  <a:pt x="10900219" y="18288"/>
                </a:cubicBezTo>
                <a:cubicBezTo>
                  <a:pt x="10543007" y="31201"/>
                  <a:pt x="10472057" y="15684"/>
                  <a:pt x="10109953" y="18288"/>
                </a:cubicBezTo>
                <a:cubicBezTo>
                  <a:pt x="9747849" y="20892"/>
                  <a:pt x="9872856" y="33007"/>
                  <a:pt x="9755696" y="18288"/>
                </a:cubicBezTo>
                <a:cubicBezTo>
                  <a:pt x="9638536" y="3569"/>
                  <a:pt x="9442681" y="6596"/>
                  <a:pt x="9292437" y="18288"/>
                </a:cubicBezTo>
                <a:cubicBezTo>
                  <a:pt x="9142193" y="29980"/>
                  <a:pt x="8817861" y="-11343"/>
                  <a:pt x="8393169" y="18288"/>
                </a:cubicBezTo>
                <a:cubicBezTo>
                  <a:pt x="7968477" y="47919"/>
                  <a:pt x="7919655" y="23228"/>
                  <a:pt x="7711905" y="18288"/>
                </a:cubicBezTo>
                <a:cubicBezTo>
                  <a:pt x="7504155" y="13348"/>
                  <a:pt x="7365667" y="6452"/>
                  <a:pt x="7248646" y="18288"/>
                </a:cubicBezTo>
                <a:cubicBezTo>
                  <a:pt x="7131625" y="30124"/>
                  <a:pt x="6776155" y="2871"/>
                  <a:pt x="6567382" y="18288"/>
                </a:cubicBezTo>
                <a:cubicBezTo>
                  <a:pt x="6358609" y="33705"/>
                  <a:pt x="6372933" y="1091"/>
                  <a:pt x="6213125" y="18288"/>
                </a:cubicBezTo>
                <a:cubicBezTo>
                  <a:pt x="6053317" y="35485"/>
                  <a:pt x="5980913" y="1290"/>
                  <a:pt x="5858868" y="18288"/>
                </a:cubicBezTo>
                <a:cubicBezTo>
                  <a:pt x="5736823" y="35286"/>
                  <a:pt x="5481395" y="5492"/>
                  <a:pt x="5177604" y="18288"/>
                </a:cubicBezTo>
                <a:cubicBezTo>
                  <a:pt x="4873813" y="31084"/>
                  <a:pt x="4854222" y="37160"/>
                  <a:pt x="4714345" y="18288"/>
                </a:cubicBezTo>
                <a:cubicBezTo>
                  <a:pt x="4574468" y="-584"/>
                  <a:pt x="4298550" y="22981"/>
                  <a:pt x="3924079" y="18288"/>
                </a:cubicBezTo>
                <a:cubicBezTo>
                  <a:pt x="3549608" y="13595"/>
                  <a:pt x="3645461" y="-921"/>
                  <a:pt x="3460820" y="18288"/>
                </a:cubicBezTo>
                <a:cubicBezTo>
                  <a:pt x="3276179" y="37497"/>
                  <a:pt x="3004470" y="-15027"/>
                  <a:pt x="2670554" y="18288"/>
                </a:cubicBezTo>
                <a:cubicBezTo>
                  <a:pt x="2336638" y="51603"/>
                  <a:pt x="2425773" y="17517"/>
                  <a:pt x="2316297" y="18288"/>
                </a:cubicBezTo>
                <a:cubicBezTo>
                  <a:pt x="2206821" y="19059"/>
                  <a:pt x="1757890" y="42158"/>
                  <a:pt x="1526031" y="18288"/>
                </a:cubicBezTo>
                <a:cubicBezTo>
                  <a:pt x="1294172" y="-5582"/>
                  <a:pt x="1213137" y="12281"/>
                  <a:pt x="1062771" y="18288"/>
                </a:cubicBezTo>
                <a:cubicBezTo>
                  <a:pt x="912405" y="24295"/>
                  <a:pt x="829444" y="7304"/>
                  <a:pt x="708514" y="18288"/>
                </a:cubicBezTo>
                <a:cubicBezTo>
                  <a:pt x="587584" y="29272"/>
                  <a:pt x="227877" y="37311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1"/>
          </a:solidFill>
          <a:ln w="34925">
            <a:solidFill>
              <a:schemeClr val="accent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82908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 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5ADE264-531D-49C1-A8AF-2B4C1D218F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algn="ctr">
              <a:defRPr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4B9A1B8-2F1B-46AA-858A-CFFF5AF7CEB0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2304288"/>
            <a:ext cx="5181600" cy="3877056"/>
          </a:xfrm>
        </p:spPr>
        <p:txBody>
          <a:bodyPr rtlCol="0"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E6B9631-18C0-43BD-8AF3-9137D6D4C234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200" y="2304288"/>
            <a:ext cx="5181600" cy="3877056"/>
          </a:xfrm>
        </p:spPr>
        <p:txBody>
          <a:bodyPr rtlCol="0"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9032FCA-14C6-4497-9C27-3F58062442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ru-RU" noProof="0" dirty="0"/>
              <a:t>03.09.20ГГ</a:t>
            </a: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61E5057-693B-4E10-958E-0ABE79FEC7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Название презентации</a:t>
            </a:r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70CECB1-0A35-4C10-9D3D-FE4404283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C18C1E5-FB55-42F5-BD6D-9CC153FCDBE6}" type="slidenum">
              <a:rPr lang="ru-RU" noProof="0" smtClean="0"/>
              <a:t>‹#›</a:t>
            </a:fld>
            <a:endParaRPr lang="ru-RU" noProof="0" dirty="0"/>
          </a:p>
        </p:txBody>
      </p:sp>
      <p:sp>
        <p:nvSpPr>
          <p:cNvPr id="8" name="Прямоугольник 7" descr="Tag=AccentColor&#10;Flavor=Light&#10;Target=FillAndLine">
            <a:extLst>
              <a:ext uri="{FF2B5EF4-FFF2-40B4-BE49-F238E27FC236}">
                <a16:creationId xmlns:a16="http://schemas.microsoft.com/office/drawing/2014/main" id="{23FEB8C5-87FB-41BA-B300-D935D5EEAECC}"/>
              </a:ext>
            </a:extLst>
          </p:cNvPr>
          <p:cNvSpPr/>
          <p:nvPr userDrawn="1"/>
        </p:nvSpPr>
        <p:spPr>
          <a:xfrm flipV="1">
            <a:off x="648305" y="2067561"/>
            <a:ext cx="10900219" cy="18288"/>
          </a:xfrm>
          <a:custGeom>
            <a:avLst/>
            <a:gdLst>
              <a:gd name="connsiteX0" fmla="*/ 0 w 10900219"/>
              <a:gd name="connsiteY0" fmla="*/ 0 h 18288"/>
              <a:gd name="connsiteX1" fmla="*/ 463259 w 10900219"/>
              <a:gd name="connsiteY1" fmla="*/ 0 h 18288"/>
              <a:gd name="connsiteX2" fmla="*/ 1144523 w 10900219"/>
              <a:gd name="connsiteY2" fmla="*/ 0 h 18288"/>
              <a:gd name="connsiteX3" fmla="*/ 1934789 w 10900219"/>
              <a:gd name="connsiteY3" fmla="*/ 0 h 18288"/>
              <a:gd name="connsiteX4" fmla="*/ 2289046 w 10900219"/>
              <a:gd name="connsiteY4" fmla="*/ 0 h 18288"/>
              <a:gd name="connsiteX5" fmla="*/ 2643303 w 10900219"/>
              <a:gd name="connsiteY5" fmla="*/ 0 h 18288"/>
              <a:gd name="connsiteX6" fmla="*/ 3542571 w 10900219"/>
              <a:gd name="connsiteY6" fmla="*/ 0 h 18288"/>
              <a:gd name="connsiteX7" fmla="*/ 4223835 w 10900219"/>
              <a:gd name="connsiteY7" fmla="*/ 0 h 18288"/>
              <a:gd name="connsiteX8" fmla="*/ 4578092 w 10900219"/>
              <a:gd name="connsiteY8" fmla="*/ 0 h 18288"/>
              <a:gd name="connsiteX9" fmla="*/ 5259356 w 10900219"/>
              <a:gd name="connsiteY9" fmla="*/ 0 h 18288"/>
              <a:gd name="connsiteX10" fmla="*/ 6158624 w 10900219"/>
              <a:gd name="connsiteY10" fmla="*/ 0 h 18288"/>
              <a:gd name="connsiteX11" fmla="*/ 6730885 w 10900219"/>
              <a:gd name="connsiteY11" fmla="*/ 0 h 18288"/>
              <a:gd name="connsiteX12" fmla="*/ 7303147 w 10900219"/>
              <a:gd name="connsiteY12" fmla="*/ 0 h 18288"/>
              <a:gd name="connsiteX13" fmla="*/ 7984410 w 10900219"/>
              <a:gd name="connsiteY13" fmla="*/ 0 h 18288"/>
              <a:gd name="connsiteX14" fmla="*/ 8774676 w 10900219"/>
              <a:gd name="connsiteY14" fmla="*/ 0 h 18288"/>
              <a:gd name="connsiteX15" fmla="*/ 9564942 w 10900219"/>
              <a:gd name="connsiteY15" fmla="*/ 0 h 18288"/>
              <a:gd name="connsiteX16" fmla="*/ 10900219 w 10900219"/>
              <a:gd name="connsiteY16" fmla="*/ 0 h 18288"/>
              <a:gd name="connsiteX17" fmla="*/ 10900219 w 10900219"/>
              <a:gd name="connsiteY17" fmla="*/ 18288 h 18288"/>
              <a:gd name="connsiteX18" fmla="*/ 10436960 w 10900219"/>
              <a:gd name="connsiteY18" fmla="*/ 18288 h 18288"/>
              <a:gd name="connsiteX19" fmla="*/ 9537692 w 10900219"/>
              <a:gd name="connsiteY19" fmla="*/ 18288 h 18288"/>
              <a:gd name="connsiteX20" fmla="*/ 8856428 w 10900219"/>
              <a:gd name="connsiteY20" fmla="*/ 18288 h 18288"/>
              <a:gd name="connsiteX21" fmla="*/ 8502171 w 10900219"/>
              <a:gd name="connsiteY21" fmla="*/ 18288 h 18288"/>
              <a:gd name="connsiteX22" fmla="*/ 7820907 w 10900219"/>
              <a:gd name="connsiteY22" fmla="*/ 18288 h 18288"/>
              <a:gd name="connsiteX23" fmla="*/ 7248646 w 10900219"/>
              <a:gd name="connsiteY23" fmla="*/ 18288 h 18288"/>
              <a:gd name="connsiteX24" fmla="*/ 6676384 w 10900219"/>
              <a:gd name="connsiteY24" fmla="*/ 18288 h 18288"/>
              <a:gd name="connsiteX25" fmla="*/ 6104123 w 10900219"/>
              <a:gd name="connsiteY25" fmla="*/ 18288 h 18288"/>
              <a:gd name="connsiteX26" fmla="*/ 5531861 w 10900219"/>
              <a:gd name="connsiteY26" fmla="*/ 18288 h 18288"/>
              <a:gd name="connsiteX27" fmla="*/ 4741595 w 10900219"/>
              <a:gd name="connsiteY27" fmla="*/ 18288 h 18288"/>
              <a:gd name="connsiteX28" fmla="*/ 4060332 w 10900219"/>
              <a:gd name="connsiteY28" fmla="*/ 18288 h 18288"/>
              <a:gd name="connsiteX29" fmla="*/ 3706074 w 10900219"/>
              <a:gd name="connsiteY29" fmla="*/ 18288 h 18288"/>
              <a:gd name="connsiteX30" fmla="*/ 3133813 w 10900219"/>
              <a:gd name="connsiteY30" fmla="*/ 18288 h 18288"/>
              <a:gd name="connsiteX31" fmla="*/ 2343547 w 10900219"/>
              <a:gd name="connsiteY31" fmla="*/ 18288 h 18288"/>
              <a:gd name="connsiteX32" fmla="*/ 1880288 w 10900219"/>
              <a:gd name="connsiteY32" fmla="*/ 18288 h 18288"/>
              <a:gd name="connsiteX33" fmla="*/ 981020 w 10900219"/>
              <a:gd name="connsiteY33" fmla="*/ 18288 h 18288"/>
              <a:gd name="connsiteX34" fmla="*/ 0 w 10900219"/>
              <a:gd name="connsiteY34" fmla="*/ 18288 h 18288"/>
              <a:gd name="connsiteX35" fmla="*/ 0 w 10900219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900219" h="18288" fill="none" extrusionOk="0">
                <a:moveTo>
                  <a:pt x="0" y="0"/>
                </a:moveTo>
                <a:cubicBezTo>
                  <a:pt x="118469" y="-6619"/>
                  <a:pt x="329397" y="-5525"/>
                  <a:pt x="463259" y="0"/>
                </a:cubicBezTo>
                <a:cubicBezTo>
                  <a:pt x="597121" y="5525"/>
                  <a:pt x="866598" y="4881"/>
                  <a:pt x="1144523" y="0"/>
                </a:cubicBezTo>
                <a:cubicBezTo>
                  <a:pt x="1422448" y="-4881"/>
                  <a:pt x="1761178" y="17159"/>
                  <a:pt x="1934789" y="0"/>
                </a:cubicBezTo>
                <a:cubicBezTo>
                  <a:pt x="2108400" y="-17159"/>
                  <a:pt x="2119134" y="-4032"/>
                  <a:pt x="2289046" y="0"/>
                </a:cubicBezTo>
                <a:cubicBezTo>
                  <a:pt x="2458958" y="4032"/>
                  <a:pt x="2472610" y="15385"/>
                  <a:pt x="2643303" y="0"/>
                </a:cubicBezTo>
                <a:cubicBezTo>
                  <a:pt x="2813996" y="-15385"/>
                  <a:pt x="3334189" y="-21234"/>
                  <a:pt x="3542571" y="0"/>
                </a:cubicBezTo>
                <a:cubicBezTo>
                  <a:pt x="3750953" y="21234"/>
                  <a:pt x="3991639" y="13212"/>
                  <a:pt x="4223835" y="0"/>
                </a:cubicBezTo>
                <a:cubicBezTo>
                  <a:pt x="4456031" y="-13212"/>
                  <a:pt x="4466914" y="13318"/>
                  <a:pt x="4578092" y="0"/>
                </a:cubicBezTo>
                <a:cubicBezTo>
                  <a:pt x="4689270" y="-13318"/>
                  <a:pt x="5120635" y="31363"/>
                  <a:pt x="5259356" y="0"/>
                </a:cubicBezTo>
                <a:cubicBezTo>
                  <a:pt x="5398077" y="-31363"/>
                  <a:pt x="5954119" y="-7091"/>
                  <a:pt x="6158624" y="0"/>
                </a:cubicBezTo>
                <a:cubicBezTo>
                  <a:pt x="6363129" y="7091"/>
                  <a:pt x="6535071" y="-8480"/>
                  <a:pt x="6730885" y="0"/>
                </a:cubicBezTo>
                <a:cubicBezTo>
                  <a:pt x="6926699" y="8480"/>
                  <a:pt x="7091018" y="19194"/>
                  <a:pt x="7303147" y="0"/>
                </a:cubicBezTo>
                <a:cubicBezTo>
                  <a:pt x="7515276" y="-19194"/>
                  <a:pt x="7840361" y="30755"/>
                  <a:pt x="7984410" y="0"/>
                </a:cubicBezTo>
                <a:cubicBezTo>
                  <a:pt x="8128459" y="-30755"/>
                  <a:pt x="8498590" y="39460"/>
                  <a:pt x="8774676" y="0"/>
                </a:cubicBezTo>
                <a:cubicBezTo>
                  <a:pt x="9050762" y="-39460"/>
                  <a:pt x="9204381" y="36508"/>
                  <a:pt x="9564942" y="0"/>
                </a:cubicBezTo>
                <a:cubicBezTo>
                  <a:pt x="9925503" y="-36508"/>
                  <a:pt x="10235542" y="59225"/>
                  <a:pt x="10900219" y="0"/>
                </a:cubicBezTo>
                <a:cubicBezTo>
                  <a:pt x="10900865" y="4451"/>
                  <a:pt x="10900709" y="9226"/>
                  <a:pt x="10900219" y="18288"/>
                </a:cubicBezTo>
                <a:cubicBezTo>
                  <a:pt x="10675942" y="21751"/>
                  <a:pt x="10609372" y="26977"/>
                  <a:pt x="10436960" y="18288"/>
                </a:cubicBezTo>
                <a:cubicBezTo>
                  <a:pt x="10264548" y="9599"/>
                  <a:pt x="9961150" y="-11074"/>
                  <a:pt x="9537692" y="18288"/>
                </a:cubicBezTo>
                <a:cubicBezTo>
                  <a:pt x="9114234" y="47650"/>
                  <a:pt x="9087386" y="35169"/>
                  <a:pt x="8856428" y="18288"/>
                </a:cubicBezTo>
                <a:cubicBezTo>
                  <a:pt x="8625470" y="1407"/>
                  <a:pt x="8634361" y="13786"/>
                  <a:pt x="8502171" y="18288"/>
                </a:cubicBezTo>
                <a:cubicBezTo>
                  <a:pt x="8369981" y="22790"/>
                  <a:pt x="8132296" y="22561"/>
                  <a:pt x="7820907" y="18288"/>
                </a:cubicBezTo>
                <a:cubicBezTo>
                  <a:pt x="7509518" y="14015"/>
                  <a:pt x="7432447" y="29431"/>
                  <a:pt x="7248646" y="18288"/>
                </a:cubicBezTo>
                <a:cubicBezTo>
                  <a:pt x="7064845" y="7145"/>
                  <a:pt x="6954380" y="2746"/>
                  <a:pt x="6676384" y="18288"/>
                </a:cubicBezTo>
                <a:cubicBezTo>
                  <a:pt x="6398388" y="33830"/>
                  <a:pt x="6292480" y="-4579"/>
                  <a:pt x="6104123" y="18288"/>
                </a:cubicBezTo>
                <a:cubicBezTo>
                  <a:pt x="5915766" y="41155"/>
                  <a:pt x="5703359" y="-8437"/>
                  <a:pt x="5531861" y="18288"/>
                </a:cubicBezTo>
                <a:cubicBezTo>
                  <a:pt x="5360363" y="45013"/>
                  <a:pt x="5056784" y="-12121"/>
                  <a:pt x="4741595" y="18288"/>
                </a:cubicBezTo>
                <a:cubicBezTo>
                  <a:pt x="4426406" y="48697"/>
                  <a:pt x="4364529" y="-10910"/>
                  <a:pt x="4060332" y="18288"/>
                </a:cubicBezTo>
                <a:cubicBezTo>
                  <a:pt x="3756135" y="47486"/>
                  <a:pt x="3816049" y="13364"/>
                  <a:pt x="3706074" y="18288"/>
                </a:cubicBezTo>
                <a:cubicBezTo>
                  <a:pt x="3596099" y="23212"/>
                  <a:pt x="3382238" y="37686"/>
                  <a:pt x="3133813" y="18288"/>
                </a:cubicBezTo>
                <a:cubicBezTo>
                  <a:pt x="2885388" y="-1110"/>
                  <a:pt x="2523125" y="15465"/>
                  <a:pt x="2343547" y="18288"/>
                </a:cubicBezTo>
                <a:cubicBezTo>
                  <a:pt x="2163969" y="21111"/>
                  <a:pt x="1985160" y="33196"/>
                  <a:pt x="1880288" y="18288"/>
                </a:cubicBezTo>
                <a:cubicBezTo>
                  <a:pt x="1775416" y="3380"/>
                  <a:pt x="1261751" y="-9914"/>
                  <a:pt x="981020" y="18288"/>
                </a:cubicBezTo>
                <a:cubicBezTo>
                  <a:pt x="700289" y="46490"/>
                  <a:pt x="314212" y="-15659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900219" h="18288" stroke="0" extrusionOk="0">
                <a:moveTo>
                  <a:pt x="0" y="0"/>
                </a:moveTo>
                <a:cubicBezTo>
                  <a:pt x="269624" y="3698"/>
                  <a:pt x="383061" y="-5818"/>
                  <a:pt x="572261" y="0"/>
                </a:cubicBezTo>
                <a:cubicBezTo>
                  <a:pt x="761461" y="5818"/>
                  <a:pt x="826360" y="-1890"/>
                  <a:pt x="926519" y="0"/>
                </a:cubicBezTo>
                <a:cubicBezTo>
                  <a:pt x="1026678" y="1890"/>
                  <a:pt x="1621671" y="-1096"/>
                  <a:pt x="1825787" y="0"/>
                </a:cubicBezTo>
                <a:cubicBezTo>
                  <a:pt x="2029903" y="1096"/>
                  <a:pt x="2212612" y="17145"/>
                  <a:pt x="2398048" y="0"/>
                </a:cubicBezTo>
                <a:cubicBezTo>
                  <a:pt x="2583484" y="-17145"/>
                  <a:pt x="2739759" y="-14168"/>
                  <a:pt x="2970310" y="0"/>
                </a:cubicBezTo>
                <a:cubicBezTo>
                  <a:pt x="3200861" y="14168"/>
                  <a:pt x="3502691" y="33180"/>
                  <a:pt x="3869578" y="0"/>
                </a:cubicBezTo>
                <a:cubicBezTo>
                  <a:pt x="4236465" y="-33180"/>
                  <a:pt x="4122134" y="-10470"/>
                  <a:pt x="4332837" y="0"/>
                </a:cubicBezTo>
                <a:cubicBezTo>
                  <a:pt x="4543540" y="10470"/>
                  <a:pt x="4834652" y="3572"/>
                  <a:pt x="5232105" y="0"/>
                </a:cubicBezTo>
                <a:cubicBezTo>
                  <a:pt x="5629558" y="-3572"/>
                  <a:pt x="5773178" y="-6604"/>
                  <a:pt x="6131373" y="0"/>
                </a:cubicBezTo>
                <a:cubicBezTo>
                  <a:pt x="6489568" y="6604"/>
                  <a:pt x="6621532" y="18870"/>
                  <a:pt x="6812637" y="0"/>
                </a:cubicBezTo>
                <a:cubicBezTo>
                  <a:pt x="7003742" y="-18870"/>
                  <a:pt x="7311146" y="18959"/>
                  <a:pt x="7711905" y="0"/>
                </a:cubicBezTo>
                <a:cubicBezTo>
                  <a:pt x="8112664" y="-18959"/>
                  <a:pt x="8080793" y="-24744"/>
                  <a:pt x="8284166" y="0"/>
                </a:cubicBezTo>
                <a:cubicBezTo>
                  <a:pt x="8487539" y="24744"/>
                  <a:pt x="8615041" y="-1627"/>
                  <a:pt x="8856428" y="0"/>
                </a:cubicBezTo>
                <a:cubicBezTo>
                  <a:pt x="9097815" y="1627"/>
                  <a:pt x="9475052" y="26322"/>
                  <a:pt x="9646694" y="0"/>
                </a:cubicBezTo>
                <a:cubicBezTo>
                  <a:pt x="9818336" y="-26322"/>
                  <a:pt x="9938906" y="-121"/>
                  <a:pt x="10218955" y="0"/>
                </a:cubicBezTo>
                <a:cubicBezTo>
                  <a:pt x="10499004" y="121"/>
                  <a:pt x="10697467" y="15326"/>
                  <a:pt x="10900219" y="0"/>
                </a:cubicBezTo>
                <a:cubicBezTo>
                  <a:pt x="10899812" y="8690"/>
                  <a:pt x="10900065" y="14141"/>
                  <a:pt x="10900219" y="18288"/>
                </a:cubicBezTo>
                <a:cubicBezTo>
                  <a:pt x="10543007" y="31201"/>
                  <a:pt x="10472057" y="15684"/>
                  <a:pt x="10109953" y="18288"/>
                </a:cubicBezTo>
                <a:cubicBezTo>
                  <a:pt x="9747849" y="20892"/>
                  <a:pt x="9872856" y="33007"/>
                  <a:pt x="9755696" y="18288"/>
                </a:cubicBezTo>
                <a:cubicBezTo>
                  <a:pt x="9638536" y="3569"/>
                  <a:pt x="9442681" y="6596"/>
                  <a:pt x="9292437" y="18288"/>
                </a:cubicBezTo>
                <a:cubicBezTo>
                  <a:pt x="9142193" y="29980"/>
                  <a:pt x="8817861" y="-11343"/>
                  <a:pt x="8393169" y="18288"/>
                </a:cubicBezTo>
                <a:cubicBezTo>
                  <a:pt x="7968477" y="47919"/>
                  <a:pt x="7919655" y="23228"/>
                  <a:pt x="7711905" y="18288"/>
                </a:cubicBezTo>
                <a:cubicBezTo>
                  <a:pt x="7504155" y="13348"/>
                  <a:pt x="7365667" y="6452"/>
                  <a:pt x="7248646" y="18288"/>
                </a:cubicBezTo>
                <a:cubicBezTo>
                  <a:pt x="7131625" y="30124"/>
                  <a:pt x="6776155" y="2871"/>
                  <a:pt x="6567382" y="18288"/>
                </a:cubicBezTo>
                <a:cubicBezTo>
                  <a:pt x="6358609" y="33705"/>
                  <a:pt x="6372933" y="1091"/>
                  <a:pt x="6213125" y="18288"/>
                </a:cubicBezTo>
                <a:cubicBezTo>
                  <a:pt x="6053317" y="35485"/>
                  <a:pt x="5980913" y="1290"/>
                  <a:pt x="5858868" y="18288"/>
                </a:cubicBezTo>
                <a:cubicBezTo>
                  <a:pt x="5736823" y="35286"/>
                  <a:pt x="5481395" y="5492"/>
                  <a:pt x="5177604" y="18288"/>
                </a:cubicBezTo>
                <a:cubicBezTo>
                  <a:pt x="4873813" y="31084"/>
                  <a:pt x="4854222" y="37160"/>
                  <a:pt x="4714345" y="18288"/>
                </a:cubicBezTo>
                <a:cubicBezTo>
                  <a:pt x="4574468" y="-584"/>
                  <a:pt x="4298550" y="22981"/>
                  <a:pt x="3924079" y="18288"/>
                </a:cubicBezTo>
                <a:cubicBezTo>
                  <a:pt x="3549608" y="13595"/>
                  <a:pt x="3645461" y="-921"/>
                  <a:pt x="3460820" y="18288"/>
                </a:cubicBezTo>
                <a:cubicBezTo>
                  <a:pt x="3276179" y="37497"/>
                  <a:pt x="3004470" y="-15027"/>
                  <a:pt x="2670554" y="18288"/>
                </a:cubicBezTo>
                <a:cubicBezTo>
                  <a:pt x="2336638" y="51603"/>
                  <a:pt x="2425773" y="17517"/>
                  <a:pt x="2316297" y="18288"/>
                </a:cubicBezTo>
                <a:cubicBezTo>
                  <a:pt x="2206821" y="19059"/>
                  <a:pt x="1757890" y="42158"/>
                  <a:pt x="1526031" y="18288"/>
                </a:cubicBezTo>
                <a:cubicBezTo>
                  <a:pt x="1294172" y="-5582"/>
                  <a:pt x="1213137" y="12281"/>
                  <a:pt x="1062771" y="18288"/>
                </a:cubicBezTo>
                <a:cubicBezTo>
                  <a:pt x="912405" y="24295"/>
                  <a:pt x="829444" y="7304"/>
                  <a:pt x="708514" y="18288"/>
                </a:cubicBezTo>
                <a:cubicBezTo>
                  <a:pt x="587584" y="29272"/>
                  <a:pt x="227877" y="37311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1"/>
          </a:solidFill>
          <a:ln w="34925">
            <a:solidFill>
              <a:schemeClr val="accent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32327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F72D13B-FFCB-4650-AD3C-CB50373525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0CA9470-DF15-46A1-BF0E-8A5367A4B0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63047CB-E94D-482F-BACA-681E96C0EC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1pPr>
          </a:lstStyle>
          <a:p>
            <a:r>
              <a:rPr lang="ru-RU" noProof="0" dirty="0"/>
              <a:t>03.09.20ГГ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CFDA4B5-E797-42FC-8B7A-2294DF24A3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1pPr>
          </a:lstStyle>
          <a:p>
            <a:r>
              <a:rPr lang="ru-RU" noProof="0" dirty="0"/>
              <a:t>Название презентации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78ED201-6D0E-422C-B4EC-566A3DC298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1pPr>
          </a:lstStyle>
          <a:p>
            <a:fld id="{2C18C1E5-FB55-42F5-BD6D-9CC153FCDBE6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895883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44" r:id="rId5"/>
    <p:sldLayoutId id="2147483751" r:id="rId6"/>
    <p:sldLayoutId id="2147483752" r:id="rId7"/>
    <p:sldLayoutId id="2147483753" r:id="rId8"/>
    <p:sldLayoutId id="2147483724" r:id="rId9"/>
    <p:sldLayoutId id="2147483737" r:id="rId10"/>
    <p:sldLayoutId id="2147483755" r:id="rId11"/>
    <p:sldLayoutId id="2147483754" r:id="rId12"/>
    <p:sldLayoutId id="2147483756" r:id="rId13"/>
    <p:sldLayoutId id="2147483739" r:id="rId14"/>
    <p:sldLayoutId id="2147483740" r:id="rId15"/>
    <p:sldLayoutId id="2147483741" r:id="rId16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7200" kern="1200">
          <a:solidFill>
            <a:schemeClr val="tx1"/>
          </a:solidFill>
          <a:latin typeface="Times New Roman" panose="02020603050405020304" pitchFamily="18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customXml" Target="../ink/ink5.xml"/><Relationship Id="rId3" Type="http://schemas.openxmlformats.org/officeDocument/2006/relationships/image" Target="../media/image2.png"/><Relationship Id="rId7" Type="http://schemas.openxmlformats.org/officeDocument/2006/relationships/customXml" Target="../ink/ink2.xml"/><Relationship Id="rId12" Type="http://schemas.openxmlformats.org/officeDocument/2006/relationships/image" Target="../media/image7.png"/><Relationship Id="rId2" Type="http://schemas.openxmlformats.org/officeDocument/2006/relationships/image" Target="../media/image1.tmp"/><Relationship Id="rId16" Type="http://schemas.openxmlformats.org/officeDocument/2006/relationships/image" Target="../media/image9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.png"/><Relationship Id="rId11" Type="http://schemas.openxmlformats.org/officeDocument/2006/relationships/customXml" Target="../ink/ink4.xml"/><Relationship Id="rId5" Type="http://schemas.openxmlformats.org/officeDocument/2006/relationships/customXml" Target="../ink/ink1.xml"/><Relationship Id="rId15" Type="http://schemas.openxmlformats.org/officeDocument/2006/relationships/customXml" Target="../ink/ink6.xml"/><Relationship Id="rId10" Type="http://schemas.openxmlformats.org/officeDocument/2006/relationships/image" Target="../media/image6.png"/><Relationship Id="rId4" Type="http://schemas.openxmlformats.org/officeDocument/2006/relationships/image" Target="../media/image3.svg"/><Relationship Id="rId9" Type="http://schemas.openxmlformats.org/officeDocument/2006/relationships/customXml" Target="../ink/ink3.xml"/><Relationship Id="rId1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mp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mp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mp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mp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mp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mp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31B3DD-35BD-42F7-9AD7-7F3402B262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50571" y="1014548"/>
            <a:ext cx="8277062" cy="2898648"/>
          </a:xfrm>
        </p:spPr>
        <p:txBody>
          <a:bodyPr rtlCol="0"/>
          <a:lstStyle/>
          <a:p>
            <a:pPr rtl="0"/>
            <a:r>
              <a:rPr lang="ru-RU" dirty="0"/>
              <a:t>Китай при династии Хань</a:t>
            </a:r>
          </a:p>
        </p:txBody>
      </p:sp>
    </p:spTree>
    <p:extLst>
      <p:ext uri="{BB962C8B-B14F-4D97-AF65-F5344CB8AC3E}">
        <p14:creationId xmlns:p14="http://schemas.microsoft.com/office/powerpoint/2010/main" val="38657736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B1188BA2-137C-BB75-1790-BCA99CCB39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anchor="ctr">
            <a:normAutofit/>
          </a:bodyPr>
          <a:lstStyle/>
          <a:p>
            <a:r>
              <a:rPr lang="ru-RU" b="1" dirty="0"/>
              <a:t>Династия </a:t>
            </a:r>
          </a:p>
        </p:txBody>
      </p:sp>
      <p:sp>
        <p:nvSpPr>
          <p:cNvPr id="8" name="Текст 7">
            <a:extLst>
              <a:ext uri="{FF2B5EF4-FFF2-40B4-BE49-F238E27FC236}">
                <a16:creationId xmlns:a16="http://schemas.microsoft.com/office/drawing/2014/main" id="{67791E01-0779-9FE3-7225-4ADA4EDF60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642462" y="2316045"/>
            <a:ext cx="5181600" cy="38770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i="1" dirty="0"/>
              <a:t>Это череда правителей, происходящих из одного рода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B9C25168-54CF-1456-F5CC-AD36EF37B2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222" y="2304288"/>
            <a:ext cx="5596709" cy="3148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85642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>
            <a:extLst>
              <a:ext uri="{FF2B5EF4-FFF2-40B4-BE49-F238E27FC236}">
                <a16:creationId xmlns:a16="http://schemas.microsoft.com/office/drawing/2014/main" id="{C47CF80B-57A1-7BF5-6B93-2C7369E654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i="1" dirty="0">
                <a:ea typeface="STXingkai" panose="020B0503020204020204" pitchFamily="2" charset="-122"/>
              </a:rPr>
              <a:t>Восстание населения против наследников династии Цинь </a:t>
            </a:r>
            <a:r>
              <a:rPr lang="ru-RU" sz="4000" i="1" dirty="0" err="1">
                <a:ea typeface="STXingkai" panose="020B0503020204020204" pitchFamily="2" charset="-122"/>
              </a:rPr>
              <a:t>Щихуанди</a:t>
            </a:r>
            <a:endParaRPr lang="ru-RU" sz="4000" i="1" dirty="0">
              <a:ea typeface="STXingkai" panose="020B0503020204020204" pitchFamily="2" charset="-122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A56DBC7-ABA7-4C96-B166-20C1E5227E01}"/>
              </a:ext>
            </a:extLst>
          </p:cNvPr>
          <p:cNvSpPr txBox="1"/>
          <p:nvPr/>
        </p:nvSpPr>
        <p:spPr>
          <a:xfrm>
            <a:off x="1688374" y="2971800"/>
            <a:ext cx="22468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>
                <a:solidFill>
                  <a:srgbClr val="FF0000"/>
                </a:solidFill>
              </a:rPr>
              <a:t>Крестьяне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490838C-DA32-23B7-56E8-2648B1B2F683}"/>
              </a:ext>
            </a:extLst>
          </p:cNvPr>
          <p:cNvSpPr txBox="1"/>
          <p:nvPr/>
        </p:nvSpPr>
        <p:spPr>
          <a:xfrm>
            <a:off x="1384663" y="4957354"/>
            <a:ext cx="30893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>
                <a:solidFill>
                  <a:srgbClr val="FF0000"/>
                </a:solidFill>
              </a:rPr>
              <a:t>Местная знать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2D97956-8180-AC53-4D77-62B01523A7BB}"/>
              </a:ext>
            </a:extLst>
          </p:cNvPr>
          <p:cNvSpPr txBox="1"/>
          <p:nvPr/>
        </p:nvSpPr>
        <p:spPr>
          <a:xfrm>
            <a:off x="1077687" y="2292179"/>
            <a:ext cx="102151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/>
              <a:t>Категория населения:                                                                Цель</a:t>
            </a:r>
            <a:r>
              <a:rPr lang="ru-RU" dirty="0"/>
              <a:t>:</a:t>
            </a:r>
          </a:p>
        </p:txBody>
      </p:sp>
      <p:pic>
        <p:nvPicPr>
          <p:cNvPr id="20" name="Рисунок 19" descr="Стрелка вправо со сплошной заливкой">
            <a:extLst>
              <a:ext uri="{FF2B5EF4-FFF2-40B4-BE49-F238E27FC236}">
                <a16:creationId xmlns:a16="http://schemas.microsoft.com/office/drawing/2014/main" id="{76BC43D5-8CEE-8C6C-A776-817349A947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789023" y="2776210"/>
            <a:ext cx="914400" cy="914400"/>
          </a:xfrm>
          <a:prstGeom prst="rect">
            <a:avLst/>
          </a:prstGeom>
        </p:spPr>
      </p:pic>
      <p:pic>
        <p:nvPicPr>
          <p:cNvPr id="21" name="Рисунок 20" descr="Стрелка вправо со сплошной заливкой">
            <a:extLst>
              <a:ext uri="{FF2B5EF4-FFF2-40B4-BE49-F238E27FC236}">
                <a16:creationId xmlns:a16="http://schemas.microsoft.com/office/drawing/2014/main" id="{34E5EE6A-72F2-B5BA-9CED-E9FAF1514C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728064" y="4761764"/>
            <a:ext cx="914400" cy="91440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0696FA8E-FE0D-3C7B-A846-20A14CA3206B}"/>
              </a:ext>
            </a:extLst>
          </p:cNvPr>
          <p:cNvSpPr txBox="1"/>
          <p:nvPr/>
        </p:nvSpPr>
        <p:spPr>
          <a:xfrm>
            <a:off x="7894321" y="2655700"/>
            <a:ext cx="389926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>
                <a:solidFill>
                  <a:srgbClr val="FF0000"/>
                </a:solidFill>
              </a:rPr>
              <a:t>Освободиться от податей и повинностей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F139D50-7534-8DA8-576D-34EC6744FD42}"/>
              </a:ext>
            </a:extLst>
          </p:cNvPr>
          <p:cNvSpPr txBox="1"/>
          <p:nvPr/>
        </p:nvSpPr>
        <p:spPr>
          <a:xfrm>
            <a:off x="7822475" y="4357189"/>
            <a:ext cx="397110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>
                <a:solidFill>
                  <a:srgbClr val="FF0000"/>
                </a:solidFill>
              </a:rPr>
              <a:t>Надежда получить земли, если государство распадется на отдельные княжества</a:t>
            </a:r>
          </a:p>
        </p:txBody>
      </p:sp>
      <p:pic>
        <p:nvPicPr>
          <p:cNvPr id="25" name="Рисунок 24" descr="Мультипликационная bee с указателем">
            <a:extLst>
              <a:ext uri="{FF2B5EF4-FFF2-40B4-BE49-F238E27FC236}">
                <a16:creationId xmlns:a16="http://schemas.microsoft.com/office/drawing/2014/main" id="{C625C3E9-E1A7-0E12-E52C-D631D00793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5035" y="3233410"/>
            <a:ext cx="1892643" cy="2134435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44E7AA44-E563-7E4C-A5B9-7B34339269AB}"/>
              </a:ext>
            </a:extLst>
          </p:cNvPr>
          <p:cNvSpPr txBox="1"/>
          <p:nvPr/>
        </p:nvSpPr>
        <p:spPr>
          <a:xfrm>
            <a:off x="1279071" y="5676164"/>
            <a:ext cx="586522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>
                <a:ea typeface="STXingkai" panose="02010800040101010101" pitchFamily="2" charset="-122"/>
              </a:rPr>
              <a:t>Итог: </a:t>
            </a:r>
            <a:r>
              <a:rPr lang="ru-RU" sz="2800" b="1" i="1" dirty="0">
                <a:solidFill>
                  <a:srgbClr val="FF0000"/>
                </a:solidFill>
                <a:ea typeface="STXingkai" panose="02010800040101010101" pitchFamily="2" charset="-122"/>
              </a:rPr>
              <a:t>столица пала, династия Цинь перестала существовать </a:t>
            </a:r>
          </a:p>
        </p:txBody>
      </p:sp>
    </p:spTree>
    <p:extLst>
      <p:ext uri="{BB962C8B-B14F-4D97-AF65-F5344CB8AC3E}">
        <p14:creationId xmlns:p14="http://schemas.microsoft.com/office/powerpoint/2010/main" val="36881549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>
            <a:extLst>
              <a:ext uri="{FF2B5EF4-FFF2-40B4-BE49-F238E27FC236}">
                <a16:creationId xmlns:a16="http://schemas.microsoft.com/office/drawing/2014/main" id="{36B0D659-AA53-4D5B-CFFF-F1050A44C3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040" y="1828799"/>
            <a:ext cx="4543560" cy="2516741"/>
          </a:xfrm>
        </p:spPr>
        <p:txBody>
          <a:bodyPr anchor="b">
            <a:normAutofit/>
          </a:bodyPr>
          <a:lstStyle/>
          <a:p>
            <a:pPr>
              <a:lnSpc>
                <a:spcPct val="90000"/>
              </a:lnSpc>
            </a:pPr>
            <a:r>
              <a:rPr lang="ru-RU" sz="4200" i="1" dirty="0">
                <a:solidFill>
                  <a:srgbClr val="FF0000"/>
                </a:solidFill>
              </a:rPr>
              <a:t>Разразилась ожесточенная борьба за власть вождей народа 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3D54C8E5-F8B6-C05D-44D2-E46008FA035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489" b="-2"/>
          <a:stretch/>
        </p:blipFill>
        <p:spPr bwMode="auto">
          <a:xfrm>
            <a:off x="5298884" y="570412"/>
            <a:ext cx="6053328" cy="5431536"/>
          </a:xfrm>
          <a:prstGeom prst="rect">
            <a:avLst/>
          </a:prstGeom>
          <a:solidFill>
            <a:srgbClr val="FFFFFF"/>
          </a:solidFill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Объект 12">
            <a:extLst>
              <a:ext uri="{FF2B5EF4-FFF2-40B4-BE49-F238E27FC236}">
                <a16:creationId xmlns:a16="http://schemas.microsoft.com/office/drawing/2014/main" id="{BE4AC52B-7593-67E0-FF51-1679265306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330474" y="6118134"/>
            <a:ext cx="7919584" cy="56533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i="1" dirty="0" err="1"/>
              <a:t>Лю</a:t>
            </a:r>
            <a:r>
              <a:rPr lang="ru-RU" b="1" i="1" dirty="0"/>
              <a:t> Бан – первый властелин династии ХАНЬ</a:t>
            </a:r>
          </a:p>
        </p:txBody>
      </p:sp>
    </p:spTree>
    <p:extLst>
      <p:ext uri="{BB962C8B-B14F-4D97-AF65-F5344CB8AC3E}">
        <p14:creationId xmlns:p14="http://schemas.microsoft.com/office/powerpoint/2010/main" val="9368376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>
            <a:extLst>
              <a:ext uri="{FF2B5EF4-FFF2-40B4-BE49-F238E27FC236}">
                <a16:creationId xmlns:a16="http://schemas.microsoft.com/office/drawing/2014/main" id="{D1A21736-F697-63D2-0D5B-B6E5B9FEB5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8096" y="365125"/>
            <a:ext cx="10515600" cy="1325563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ru-RU" sz="4200" i="1" u="sng" dirty="0"/>
              <a:t>Последствия бунтов и междоусобных войн в Китае</a:t>
            </a:r>
          </a:p>
        </p:txBody>
      </p:sp>
      <p:pic>
        <p:nvPicPr>
          <p:cNvPr id="11" name="Picture 10" descr="Восклицательный знак на желтом фоне">
            <a:extLst>
              <a:ext uri="{FF2B5EF4-FFF2-40B4-BE49-F238E27FC236}">
                <a16:creationId xmlns:a16="http://schemas.microsoft.com/office/drawing/2014/main" id="{CD901C8B-9A49-476A-80B8-9C6379AFAC5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5079" b="2863"/>
          <a:stretch/>
        </p:blipFill>
        <p:spPr>
          <a:xfrm>
            <a:off x="0" y="1884258"/>
            <a:ext cx="12192000" cy="4760181"/>
          </a:xfrm>
          <a:prstGeom prst="rect">
            <a:avLst/>
          </a:prstGeom>
          <a:noFill/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E02D5B4-5958-1B27-F827-187E82566CBA}"/>
              </a:ext>
            </a:extLst>
          </p:cNvPr>
          <p:cNvSpPr txBox="1"/>
          <p:nvPr/>
        </p:nvSpPr>
        <p:spPr>
          <a:xfrm>
            <a:off x="394265" y="2382843"/>
            <a:ext cx="8217583" cy="39900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ru-RU" sz="2800" b="1" dirty="0"/>
              <a:t>опустела казна 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ru-RU" sz="2800" b="1" dirty="0"/>
              <a:t>правители областей не хотели подчиняться центральной власти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ru-RU" sz="2800" b="1" dirty="0"/>
              <a:t>ослабление государства 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ru-RU" sz="2800" b="1" dirty="0"/>
              <a:t>набеги племенного союза гуннов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ru-RU" sz="2800" b="1" dirty="0" err="1"/>
              <a:t>Лю</a:t>
            </a:r>
            <a:r>
              <a:rPr lang="ru-RU" sz="2800" b="1" dirty="0"/>
              <a:t> Бан вынужден платить дань гуннам</a:t>
            </a:r>
          </a:p>
        </p:txBody>
      </p:sp>
    </p:spTree>
    <p:extLst>
      <p:ext uri="{BB962C8B-B14F-4D97-AF65-F5344CB8AC3E}">
        <p14:creationId xmlns:p14="http://schemas.microsoft.com/office/powerpoint/2010/main" val="18810973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extLst>
              <a:ext uri="{FF2B5EF4-FFF2-40B4-BE49-F238E27FC236}">
                <a16:creationId xmlns:a16="http://schemas.microsoft.com/office/drawing/2014/main" id="{BF59D569-1849-ABBC-30DF-CDFF9609857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60" r="9749" b="1"/>
          <a:stretch/>
        </p:blipFill>
        <p:spPr bwMode="auto">
          <a:xfrm>
            <a:off x="5738235" y="616096"/>
            <a:ext cx="6053328" cy="5431536"/>
          </a:xfrm>
          <a:prstGeom prst="rect">
            <a:avLst/>
          </a:prstGeom>
          <a:solidFill>
            <a:srgbClr val="FFFFFF"/>
          </a:solidFill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A388A4C8-191A-0D46-48AA-881CF857E7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87377" y="1923988"/>
            <a:ext cx="4757035" cy="2002536"/>
          </a:xfrm>
        </p:spPr>
        <p:txBody>
          <a:bodyPr>
            <a:noAutofit/>
          </a:bodyPr>
          <a:lstStyle/>
          <a:p>
            <a:r>
              <a:rPr lang="ru-RU" sz="4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Правление </a:t>
            </a:r>
            <a:r>
              <a:rPr lang="ru-RU" sz="48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У- </a:t>
            </a:r>
            <a:r>
              <a:rPr lang="ru-RU" sz="4800" b="1" i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</a:t>
            </a:r>
            <a:endParaRPr lang="ru-RU" sz="48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(140-87г. до </a:t>
            </a:r>
            <a:r>
              <a:rPr lang="ru-RU" sz="4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н.э</a:t>
            </a:r>
            <a:r>
              <a:rPr lang="ru-RU" sz="4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4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86436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124F2CEB-703A-8D53-6572-CF3EED3012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i="1" dirty="0"/>
              <a:t>Деятельности правителей династии ХАНЬ</a:t>
            </a:r>
            <a:endParaRPr lang="en-US" i="1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6EA9E506-755F-0ABE-272D-AA313F61330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40961" y="2304288"/>
            <a:ext cx="5181600" cy="3877056"/>
          </a:xfrm>
        </p:spPr>
        <p:txBody>
          <a:bodyPr>
            <a:normAutofit fontScale="8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/>
              <a:t>Строили дороги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Организовали почтовую службу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Проводили перепись населения, что бы обеспечить уплату налогов </a:t>
            </a:r>
            <a:endParaRPr lang="en-US" dirty="0"/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67DD2AB7-F8F2-CFE7-8D66-0F10775278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304288"/>
            <a:ext cx="5181600" cy="3877056"/>
          </a:xfrm>
        </p:spPr>
        <p:txBody>
          <a:bodyPr>
            <a:normAutofit fontScale="8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/>
              <a:t>Численности населения 60 млн. человек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Держава разделена на округа и уделы во главе –чиновники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Сложилась система бюрократии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У-</a:t>
            </a:r>
            <a:r>
              <a:rPr lang="ru-RU" dirty="0" err="1"/>
              <a:t>ди</a:t>
            </a:r>
            <a:r>
              <a:rPr lang="ru-RU" dirty="0"/>
              <a:t> начал войну с гуннами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Ханьское государство расширило свои границы на севере, юге и Корейском п-</a:t>
            </a:r>
            <a:r>
              <a:rPr lang="ru-RU" dirty="0" err="1"/>
              <a:t>ве</a:t>
            </a:r>
            <a:r>
              <a:rPr lang="ru-RU" dirty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0562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42EDE3-45DC-AA40-E3FF-E4D78D0B40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3429000"/>
          </a:xfrm>
        </p:spPr>
        <p:txBody>
          <a:bodyPr anchor="b">
            <a:normAutofit/>
          </a:bodyPr>
          <a:lstStyle/>
          <a:p>
            <a:pPr>
              <a:lnSpc>
                <a:spcPct val="90000"/>
              </a:lnSpc>
            </a:pPr>
            <a:r>
              <a:rPr lang="ru-RU" sz="4700" b="1"/>
              <a:t>Посольство </a:t>
            </a:r>
            <a:r>
              <a:rPr lang="ru-RU" sz="4700" b="1" err="1"/>
              <a:t>Чжан</a:t>
            </a:r>
            <a:r>
              <a:rPr lang="ru-RU" sz="4700" b="1"/>
              <a:t> Цянь в Среднюю Азию сер. </a:t>
            </a:r>
            <a:r>
              <a:rPr lang="en-US" sz="4700" b="1"/>
              <a:t>II</a:t>
            </a:r>
            <a:r>
              <a:rPr lang="ru-RU" sz="4700" b="1"/>
              <a:t> в. до н.э.  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87BEF11-9DEA-B6CB-D720-8D620F414A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977640"/>
            <a:ext cx="3932237" cy="2002536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ru-RU" sz="2000" dirty="0"/>
              <a:t>Китай получил информацию о странах Запада .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ru-RU" sz="2000" dirty="0"/>
              <a:t>Расширение торговых связей Китая со Ср. Азией и Индией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ru-RU" sz="2000" dirty="0"/>
              <a:t>«Великий шелковый путь»</a:t>
            </a:r>
          </a:p>
        </p:txBody>
      </p:sp>
      <p:graphicFrame>
        <p:nvGraphicFramePr>
          <p:cNvPr id="6" name="Объект 2">
            <a:extLst>
              <a:ext uri="{FF2B5EF4-FFF2-40B4-BE49-F238E27FC236}">
                <a16:creationId xmlns:a16="http://schemas.microsoft.com/office/drawing/2014/main" id="{E6D93750-1353-05ED-DDBE-EB466F007F8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5582242"/>
              </p:ext>
            </p:extLst>
          </p:nvPr>
        </p:nvGraphicFramePr>
        <p:xfrm>
          <a:off x="5303520" y="548640"/>
          <a:ext cx="6053328" cy="5431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503400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>
            <a:extLst>
              <a:ext uri="{FF2B5EF4-FFF2-40B4-BE49-F238E27FC236}">
                <a16:creationId xmlns:a16="http://schemas.microsoft.com/office/drawing/2014/main" id="{02BC1AC1-0124-5308-D157-6621254017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13" y="0"/>
            <a:ext cx="1201896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21542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6E0BEB8B-6612-AA65-DF08-E230C8C545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/>
              <a:t>Значение «Великого шелкового пути»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5DA214C-E6E4-C2D4-DAA9-1847E30B3415}"/>
              </a:ext>
            </a:extLst>
          </p:cNvPr>
          <p:cNvSpPr txBox="1"/>
          <p:nvPr/>
        </p:nvSpPr>
        <p:spPr>
          <a:xfrm>
            <a:off x="929390" y="2443397"/>
            <a:ext cx="1035820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600" b="1" i="1" dirty="0"/>
              <a:t>обмен товарами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600" b="1" i="1" dirty="0"/>
              <a:t>знаниями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600" b="1" i="1" dirty="0"/>
              <a:t>изобретениями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600" b="1" i="1" dirty="0"/>
              <a:t>сюжетами сказок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600" b="1" i="1" dirty="0"/>
              <a:t>буддизм распространился из Индии в Ср. Азию и в Китай </a:t>
            </a:r>
          </a:p>
        </p:txBody>
      </p:sp>
    </p:spTree>
    <p:extLst>
      <p:ext uri="{BB962C8B-B14F-4D97-AF65-F5344CB8AC3E}">
        <p14:creationId xmlns:p14="http://schemas.microsoft.com/office/powerpoint/2010/main" val="21442421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>
            <a:extLst>
              <a:ext uri="{FF2B5EF4-FFF2-40B4-BE49-F238E27FC236}">
                <a16:creationId xmlns:a16="http://schemas.microsoft.com/office/drawing/2014/main" id="{6DE87BF4-46B7-B346-C1A0-6CDEA3CF48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8096" y="365125"/>
            <a:ext cx="10515600" cy="1325563"/>
          </a:xfrm>
        </p:spPr>
        <p:txBody>
          <a:bodyPr/>
          <a:lstStyle/>
          <a:p>
            <a:r>
              <a:rPr lang="ru-RU" dirty="0"/>
              <a:t>Работа с текстом параграфа 25.</a:t>
            </a:r>
            <a:endParaRPr lang="en-US" dirty="0"/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A1D77C84-78F7-156E-6FD9-23D21FE617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75688"/>
            <a:ext cx="10515600" cy="4092764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Внимательно прочитай п. 4 «Падение династии ХАНЬ» и устно ответь на вопросы:</a:t>
            </a:r>
          </a:p>
          <a:p>
            <a:pPr marL="0" indent="0">
              <a:buNone/>
            </a:pPr>
            <a:endParaRPr lang="ru-RU" dirty="0"/>
          </a:p>
          <a:p>
            <a:r>
              <a:rPr lang="ru-RU" b="1" dirty="0"/>
              <a:t>Дай объяснение термину «сильные дома»?</a:t>
            </a:r>
          </a:p>
          <a:p>
            <a:r>
              <a:rPr lang="ru-RU" b="1" dirty="0"/>
              <a:t>Когда произошло восстание «Желтых повязок» и кто носил этот отличительный знак?</a:t>
            </a:r>
          </a:p>
          <a:p>
            <a:r>
              <a:rPr lang="ru-RU" b="1" dirty="0"/>
              <a:t>Почему пала династия ХАНЬ?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2925475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6976FFE5-59D8-1961-EAAF-8DC7DB36F3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4"/>
            <a:ext cx="10515600" cy="490493"/>
          </a:xfrm>
        </p:spPr>
        <p:txBody>
          <a:bodyPr>
            <a:normAutofit fontScale="90000"/>
          </a:bodyPr>
          <a:lstStyle/>
          <a:p>
            <a:r>
              <a:rPr lang="ru-RU" sz="3200" i="1" dirty="0"/>
              <a:t>Подготовка к ВПР</a:t>
            </a:r>
            <a:endParaRPr lang="en-US" sz="3200" i="1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8AEBA38E-B8E1-572C-6E63-8E1630E483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9211" y="805543"/>
            <a:ext cx="10373577" cy="5912939"/>
          </a:xfrm>
          <a:prstGeom prst="rect">
            <a:avLst/>
          </a:prstGeom>
          <a:noFill/>
        </p:spPr>
      </p:pic>
      <p:pic>
        <p:nvPicPr>
          <p:cNvPr id="10" name="Рисунок 9" descr="Значок контур">
            <a:extLst>
              <a:ext uri="{FF2B5EF4-FFF2-40B4-BE49-F238E27FC236}">
                <a16:creationId xmlns:a16="http://schemas.microsoft.com/office/drawing/2014/main" id="{2ED27395-4BBF-A083-2266-F07BC53700C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32953" y="855617"/>
            <a:ext cx="727166" cy="727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98394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6976FFE5-59D8-1961-EAAF-8DC7DB36F3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4"/>
            <a:ext cx="10515600" cy="490493"/>
          </a:xfrm>
        </p:spPr>
        <p:txBody>
          <a:bodyPr>
            <a:normAutofit fontScale="90000"/>
          </a:bodyPr>
          <a:lstStyle/>
          <a:p>
            <a:r>
              <a:rPr lang="ru-RU" sz="3200" i="1" dirty="0"/>
              <a:t>Подготовка к ВПР</a:t>
            </a:r>
            <a:endParaRPr lang="en-US" sz="3200" i="1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8AEBA38E-B8E1-572C-6E63-8E1630E483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0636" y="772727"/>
            <a:ext cx="10373577" cy="5912939"/>
          </a:xfrm>
          <a:prstGeom prst="rect">
            <a:avLst/>
          </a:prstGeom>
          <a:noFill/>
        </p:spPr>
      </p:pic>
      <p:pic>
        <p:nvPicPr>
          <p:cNvPr id="10" name="Рисунок 9" descr="Значок контур">
            <a:extLst>
              <a:ext uri="{FF2B5EF4-FFF2-40B4-BE49-F238E27FC236}">
                <a16:creationId xmlns:a16="http://schemas.microsoft.com/office/drawing/2014/main" id="{2ED27395-4BBF-A083-2266-F07BC53700C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32953" y="855617"/>
            <a:ext cx="727166" cy="727166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2" name="Рукописный ввод 1">
                <a:extLst>
                  <a:ext uri="{FF2B5EF4-FFF2-40B4-BE49-F238E27FC236}">
                    <a16:creationId xmlns:a16="http://schemas.microsoft.com/office/drawing/2014/main" id="{1228F14B-9AA7-65F3-F69A-D4ACACF0075D}"/>
                  </a:ext>
                </a:extLst>
              </p14:cNvPr>
              <p14:cNvContentPartPr/>
              <p14:nvPr/>
            </p14:nvContentPartPr>
            <p14:xfrm>
              <a:off x="-580573" y="4717993"/>
              <a:ext cx="13680" cy="14400"/>
            </p14:xfrm>
          </p:contentPart>
        </mc:Choice>
        <mc:Fallback>
          <p:pic>
            <p:nvPicPr>
              <p:cNvPr id="2" name="Рукописный ввод 1">
                <a:extLst>
                  <a:ext uri="{FF2B5EF4-FFF2-40B4-BE49-F238E27FC236}">
                    <a16:creationId xmlns:a16="http://schemas.microsoft.com/office/drawing/2014/main" id="{1228F14B-9AA7-65F3-F69A-D4ACACF0075D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-634573" y="4610353"/>
                <a:ext cx="121320" cy="230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3" name="Рукописный ввод 2">
                <a:extLst>
                  <a:ext uri="{FF2B5EF4-FFF2-40B4-BE49-F238E27FC236}">
                    <a16:creationId xmlns:a16="http://schemas.microsoft.com/office/drawing/2014/main" id="{2C691F24-3967-1FDB-310C-0B7DD491ABB8}"/>
                  </a:ext>
                </a:extLst>
              </p14:cNvPr>
              <p14:cNvContentPartPr/>
              <p14:nvPr/>
            </p14:nvContentPartPr>
            <p14:xfrm>
              <a:off x="7568387" y="3706753"/>
              <a:ext cx="1389600" cy="21240"/>
            </p14:xfrm>
          </p:contentPart>
        </mc:Choice>
        <mc:Fallback>
          <p:pic>
            <p:nvPicPr>
              <p:cNvPr id="3" name="Рукописный ввод 2">
                <a:extLst>
                  <a:ext uri="{FF2B5EF4-FFF2-40B4-BE49-F238E27FC236}">
                    <a16:creationId xmlns:a16="http://schemas.microsoft.com/office/drawing/2014/main" id="{2C691F24-3967-1FDB-310C-0B7DD491ABB8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7514747" y="3598753"/>
                <a:ext cx="1497240" cy="236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4" name="Рукописный ввод 3">
                <a:extLst>
                  <a:ext uri="{FF2B5EF4-FFF2-40B4-BE49-F238E27FC236}">
                    <a16:creationId xmlns:a16="http://schemas.microsoft.com/office/drawing/2014/main" id="{ED1D953C-B8C5-F672-DED4-520ED74D2503}"/>
                  </a:ext>
                </a:extLst>
              </p14:cNvPr>
              <p14:cNvContentPartPr/>
              <p14:nvPr/>
            </p14:nvContentPartPr>
            <p14:xfrm>
              <a:off x="838547" y="4867033"/>
              <a:ext cx="963000" cy="43920"/>
            </p14:xfrm>
          </p:contentPart>
        </mc:Choice>
        <mc:Fallback>
          <p:pic>
            <p:nvPicPr>
              <p:cNvPr id="4" name="Рукописный ввод 3">
                <a:extLst>
                  <a:ext uri="{FF2B5EF4-FFF2-40B4-BE49-F238E27FC236}">
                    <a16:creationId xmlns:a16="http://schemas.microsoft.com/office/drawing/2014/main" id="{ED1D953C-B8C5-F672-DED4-520ED74D2503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784907" y="4759033"/>
                <a:ext cx="1070640" cy="259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5" name="Рукописный ввод 4">
                <a:extLst>
                  <a:ext uri="{FF2B5EF4-FFF2-40B4-BE49-F238E27FC236}">
                    <a16:creationId xmlns:a16="http://schemas.microsoft.com/office/drawing/2014/main" id="{1B303AF8-9D59-7854-4B93-30160D7427A8}"/>
                  </a:ext>
                </a:extLst>
              </p14:cNvPr>
              <p14:cNvContentPartPr/>
              <p14:nvPr/>
            </p14:nvContentPartPr>
            <p14:xfrm>
              <a:off x="2576267" y="5724553"/>
              <a:ext cx="8517960" cy="54000"/>
            </p14:xfrm>
          </p:contentPart>
        </mc:Choice>
        <mc:Fallback>
          <p:pic>
            <p:nvPicPr>
              <p:cNvPr id="5" name="Рукописный ввод 4">
                <a:extLst>
                  <a:ext uri="{FF2B5EF4-FFF2-40B4-BE49-F238E27FC236}">
                    <a16:creationId xmlns:a16="http://schemas.microsoft.com/office/drawing/2014/main" id="{1B303AF8-9D59-7854-4B93-30160D7427A8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2522627" y="5616913"/>
                <a:ext cx="8625600" cy="269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3">
            <p14:nvContentPartPr>
              <p14:cNvPr id="6" name="Рукописный ввод 5">
                <a:extLst>
                  <a:ext uri="{FF2B5EF4-FFF2-40B4-BE49-F238E27FC236}">
                    <a16:creationId xmlns:a16="http://schemas.microsoft.com/office/drawing/2014/main" id="{900682C2-591B-1820-7634-E90F68CA1FAB}"/>
                  </a:ext>
                </a:extLst>
              </p14:cNvPr>
              <p14:cNvContentPartPr/>
              <p14:nvPr/>
            </p14:nvContentPartPr>
            <p14:xfrm>
              <a:off x="967787" y="5998513"/>
              <a:ext cx="10227600" cy="86760"/>
            </p14:xfrm>
          </p:contentPart>
        </mc:Choice>
        <mc:Fallback>
          <p:pic>
            <p:nvPicPr>
              <p:cNvPr id="6" name="Рукописный ввод 5">
                <a:extLst>
                  <a:ext uri="{FF2B5EF4-FFF2-40B4-BE49-F238E27FC236}">
                    <a16:creationId xmlns:a16="http://schemas.microsoft.com/office/drawing/2014/main" id="{900682C2-591B-1820-7634-E90F68CA1FAB}"/>
                  </a:ext>
                </a:extLst>
              </p:cNvPr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913787" y="5890873"/>
                <a:ext cx="10335240" cy="302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5">
            <p14:nvContentPartPr>
              <p14:cNvPr id="7" name="Рукописный ввод 6">
                <a:extLst>
                  <a:ext uri="{FF2B5EF4-FFF2-40B4-BE49-F238E27FC236}">
                    <a16:creationId xmlns:a16="http://schemas.microsoft.com/office/drawing/2014/main" id="{E5BE763D-731F-7811-773E-FBB323F417A7}"/>
                  </a:ext>
                </a:extLst>
              </p14:cNvPr>
              <p14:cNvContentPartPr/>
              <p14:nvPr/>
            </p14:nvContentPartPr>
            <p14:xfrm>
              <a:off x="861947" y="6351313"/>
              <a:ext cx="1268640" cy="50400"/>
            </p14:xfrm>
          </p:contentPart>
        </mc:Choice>
        <mc:Fallback>
          <p:pic>
            <p:nvPicPr>
              <p:cNvPr id="7" name="Рукописный ввод 6">
                <a:extLst>
                  <a:ext uri="{FF2B5EF4-FFF2-40B4-BE49-F238E27FC236}">
                    <a16:creationId xmlns:a16="http://schemas.microsoft.com/office/drawing/2014/main" id="{E5BE763D-731F-7811-773E-FBB323F417A7}"/>
                  </a:ext>
                </a:extLst>
              </p:cNvPr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808307" y="6243313"/>
                <a:ext cx="1376280" cy="266040"/>
              </a:xfrm>
              <a:prstGeom prst="rect">
                <a:avLst/>
              </a:prstGeom>
            </p:spPr>
          </p:pic>
        </mc:Fallback>
      </mc:AlternateContent>
      <p:sp>
        <p:nvSpPr>
          <p:cNvPr id="25" name="TextBox 24">
            <a:extLst>
              <a:ext uri="{FF2B5EF4-FFF2-40B4-BE49-F238E27FC236}">
                <a16:creationId xmlns:a16="http://schemas.microsoft.com/office/drawing/2014/main" id="{1A328422-BA49-44FD-BBA0-DF424DC12767}"/>
              </a:ext>
            </a:extLst>
          </p:cNvPr>
          <p:cNvSpPr txBox="1"/>
          <p:nvPr/>
        </p:nvSpPr>
        <p:spPr>
          <a:xfrm>
            <a:off x="2354880" y="2097525"/>
            <a:ext cx="2497799" cy="78483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/>
          <a:p>
            <a:pPr algn="ctr"/>
            <a:r>
              <a:rPr lang="ru-RU" sz="4500" dirty="0">
                <a:solidFill>
                  <a:srgbClr val="E71224"/>
                </a:solidFill>
              </a:rPr>
              <a:t>опорные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0B04B64-B558-457D-9844-4BDC5E4FD33B}"/>
              </a:ext>
            </a:extLst>
          </p:cNvPr>
          <p:cNvSpPr txBox="1"/>
          <p:nvPr/>
        </p:nvSpPr>
        <p:spPr>
          <a:xfrm>
            <a:off x="4291298" y="2122923"/>
            <a:ext cx="2497799" cy="769441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algn="ctr"/>
            <a:r>
              <a:rPr lang="ru-RU" sz="4400" dirty="0">
                <a:solidFill>
                  <a:srgbClr val="E71224"/>
                </a:solidFill>
              </a:rPr>
              <a:t>слова</a:t>
            </a:r>
          </a:p>
        </p:txBody>
      </p:sp>
    </p:spTree>
    <p:extLst>
      <p:ext uri="{BB962C8B-B14F-4D97-AF65-F5344CB8AC3E}">
        <p14:creationId xmlns:p14="http://schemas.microsoft.com/office/powerpoint/2010/main" val="21612693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FA258B7-B619-E50C-B1C0-BF03851A48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4000" dirty="0"/>
              <a:t>1 вариант: тема </a:t>
            </a:r>
            <a:r>
              <a:rPr lang="ru-RU" sz="4000" dirty="0">
                <a:highlight>
                  <a:srgbClr val="FFFF00"/>
                </a:highlight>
              </a:rPr>
              <a:t>«Китай»</a:t>
            </a:r>
            <a:br>
              <a:rPr lang="ru-RU" sz="4000" dirty="0">
                <a:highlight>
                  <a:srgbClr val="FFFF00"/>
                </a:highlight>
              </a:rPr>
            </a:br>
            <a:r>
              <a:rPr lang="ru-RU" sz="4000" dirty="0"/>
              <a:t>2 вариант: тема </a:t>
            </a:r>
            <a:r>
              <a:rPr lang="ru-RU" sz="4000" dirty="0">
                <a:highlight>
                  <a:srgbClr val="FF0000"/>
                </a:highlight>
              </a:rPr>
              <a:t>«Индия» </a:t>
            </a:r>
          </a:p>
        </p:txBody>
      </p:sp>
      <p:pic>
        <p:nvPicPr>
          <p:cNvPr id="8" name="Объект 7" descr="Изображение выглядит как текст, снимок экрана, Шрифт, линия&#10;&#10;Автоматически созданное описание">
            <a:extLst>
              <a:ext uri="{FF2B5EF4-FFF2-40B4-BE49-F238E27FC236}">
                <a16:creationId xmlns:a16="http://schemas.microsoft.com/office/drawing/2014/main" id="{BFDF5B33-1C51-1C7B-8C3D-6E2E50AF821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8966" t="233" r="9" b="-233"/>
          <a:stretch/>
        </p:blipFill>
        <p:spPr>
          <a:xfrm>
            <a:off x="613954" y="1774236"/>
            <a:ext cx="11136086" cy="4947239"/>
          </a:xfrm>
        </p:spPr>
      </p:pic>
    </p:spTree>
    <p:extLst>
      <p:ext uri="{BB962C8B-B14F-4D97-AF65-F5344CB8AC3E}">
        <p14:creationId xmlns:p14="http://schemas.microsoft.com/office/powerpoint/2010/main" val="4587873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FA258B7-B619-E50C-B1C0-BF03851A48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4000" dirty="0"/>
              <a:t>1 вариант: тема </a:t>
            </a:r>
            <a:r>
              <a:rPr lang="ru-RU" sz="4000" dirty="0">
                <a:highlight>
                  <a:srgbClr val="FFFF00"/>
                </a:highlight>
              </a:rPr>
              <a:t>«Китай»</a:t>
            </a:r>
            <a:br>
              <a:rPr lang="ru-RU" sz="4000" dirty="0">
                <a:highlight>
                  <a:srgbClr val="FFFF00"/>
                </a:highlight>
              </a:rPr>
            </a:br>
            <a:r>
              <a:rPr lang="ru-RU" sz="4000" dirty="0"/>
              <a:t>2 вариант: тема </a:t>
            </a:r>
            <a:r>
              <a:rPr lang="ru-RU" sz="4000" dirty="0">
                <a:highlight>
                  <a:srgbClr val="FF0000"/>
                </a:highlight>
              </a:rPr>
              <a:t>«Индия» </a:t>
            </a:r>
          </a:p>
        </p:txBody>
      </p:sp>
      <p:pic>
        <p:nvPicPr>
          <p:cNvPr id="8" name="Объект 7" descr="Изображение выглядит как текст, снимок экрана, Шрифт, линия&#10;&#10;Автоматически созданное описание">
            <a:extLst>
              <a:ext uri="{FF2B5EF4-FFF2-40B4-BE49-F238E27FC236}">
                <a16:creationId xmlns:a16="http://schemas.microsoft.com/office/drawing/2014/main" id="{BFDF5B33-1C51-1C7B-8C3D-6E2E50AF821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8966" t="233" r="9" b="-233"/>
          <a:stretch/>
        </p:blipFill>
        <p:spPr>
          <a:xfrm>
            <a:off x="527957" y="1622327"/>
            <a:ext cx="11136086" cy="4947239"/>
          </a:xfr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CC8A4D3-6DE1-2DD9-469C-A9D9A76AD5BA}"/>
              </a:ext>
            </a:extLst>
          </p:cNvPr>
          <p:cNvSpPr txBox="1"/>
          <p:nvPr/>
        </p:nvSpPr>
        <p:spPr>
          <a:xfrm>
            <a:off x="1447800" y="3696090"/>
            <a:ext cx="723355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highlight>
                  <a:srgbClr val="FFFF00"/>
                </a:highlight>
              </a:rPr>
              <a:t>«Конфуцианство» </a:t>
            </a:r>
            <a:r>
              <a:rPr lang="ru-RU" sz="1800" dirty="0">
                <a:highlight>
                  <a:srgbClr val="FF0000"/>
                </a:highlight>
              </a:rPr>
              <a:t>«Брахманы» </a:t>
            </a:r>
            <a:br>
              <a:rPr lang="ru-RU" sz="1800" dirty="0">
                <a:highlight>
                  <a:srgbClr val="FFFF00"/>
                </a:highlight>
              </a:rPr>
            </a:br>
            <a:endParaRPr lang="ru-RU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7A4F4F2-008A-826D-74E2-518C9788B240}"/>
              </a:ext>
            </a:extLst>
          </p:cNvPr>
          <p:cNvSpPr txBox="1"/>
          <p:nvPr/>
        </p:nvSpPr>
        <p:spPr>
          <a:xfrm>
            <a:off x="1697540" y="5847425"/>
            <a:ext cx="609698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highlight>
                  <a:srgbClr val="FF0000"/>
                </a:highlight>
              </a:rPr>
              <a:t>брахманы – высшая варна в Древней Индии, жрецы;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2D44FFF-3F6B-3672-6E14-4F74D500B6AB}"/>
              </a:ext>
            </a:extLst>
          </p:cNvPr>
          <p:cNvSpPr txBox="1"/>
          <p:nvPr/>
        </p:nvSpPr>
        <p:spPr>
          <a:xfrm>
            <a:off x="1697540" y="5309950"/>
            <a:ext cx="609698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highlight>
                  <a:srgbClr val="FFFF00"/>
                </a:highlight>
              </a:rPr>
              <a:t>Конфуцианство- учение китайского мудреца Конфуция</a:t>
            </a:r>
          </a:p>
        </p:txBody>
      </p:sp>
    </p:spTree>
    <p:extLst>
      <p:ext uri="{BB962C8B-B14F-4D97-AF65-F5344CB8AC3E}">
        <p14:creationId xmlns:p14="http://schemas.microsoft.com/office/powerpoint/2010/main" val="39999307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Изображение выглядит как карта, текст, атлас, диаграмма&#10;&#10;Автоматически созданное описание">
            <a:extLst>
              <a:ext uri="{FF2B5EF4-FFF2-40B4-BE49-F238E27FC236}">
                <a16:creationId xmlns:a16="http://schemas.microsoft.com/office/drawing/2014/main" id="{703B8BBD-CF2B-FB3C-070B-B07B541C32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9491" y="0"/>
            <a:ext cx="8611253" cy="6821309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80F56261-83C4-9D38-0ADF-17C09B15CAAF}"/>
              </a:ext>
            </a:extLst>
          </p:cNvPr>
          <p:cNvSpPr/>
          <p:nvPr/>
        </p:nvSpPr>
        <p:spPr>
          <a:xfrm>
            <a:off x="7527577" y="371659"/>
            <a:ext cx="1120877" cy="2772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1C3A7C6-3410-3428-BDFC-0F061C9DFC9A}"/>
              </a:ext>
            </a:extLst>
          </p:cNvPr>
          <p:cNvSpPr txBox="1"/>
          <p:nvPr/>
        </p:nvSpPr>
        <p:spPr>
          <a:xfrm>
            <a:off x="7527577" y="371659"/>
            <a:ext cx="26665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highlight>
                  <a:srgbClr val="FFFF00"/>
                </a:highlight>
              </a:rPr>
              <a:t>1в- Китай;  </a:t>
            </a:r>
            <a:r>
              <a:rPr lang="ru-RU" b="1" dirty="0">
                <a:highlight>
                  <a:srgbClr val="FF0000"/>
                </a:highlight>
              </a:rPr>
              <a:t>2в-Индия</a:t>
            </a:r>
          </a:p>
        </p:txBody>
      </p:sp>
    </p:spTree>
    <p:extLst>
      <p:ext uri="{BB962C8B-B14F-4D97-AF65-F5344CB8AC3E}">
        <p14:creationId xmlns:p14="http://schemas.microsoft.com/office/powerpoint/2010/main" val="32418210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Изображение выглядит как карта, текст, атлас, диаграмма&#10;&#10;Автоматически созданное описание">
            <a:extLst>
              <a:ext uri="{FF2B5EF4-FFF2-40B4-BE49-F238E27FC236}">
                <a16:creationId xmlns:a16="http://schemas.microsoft.com/office/drawing/2014/main" id="{703B8BBD-CF2B-FB3C-070B-B07B541C32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9491" y="0"/>
            <a:ext cx="8611253" cy="6821309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80F56261-83C4-9D38-0ADF-17C09B15CAAF}"/>
              </a:ext>
            </a:extLst>
          </p:cNvPr>
          <p:cNvSpPr/>
          <p:nvPr/>
        </p:nvSpPr>
        <p:spPr>
          <a:xfrm>
            <a:off x="7527577" y="371659"/>
            <a:ext cx="1120877" cy="2772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1C3A7C6-3410-3428-BDFC-0F061C9DFC9A}"/>
              </a:ext>
            </a:extLst>
          </p:cNvPr>
          <p:cNvSpPr txBox="1"/>
          <p:nvPr/>
        </p:nvSpPr>
        <p:spPr>
          <a:xfrm>
            <a:off x="7527577" y="371659"/>
            <a:ext cx="26665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highlight>
                  <a:srgbClr val="FFFF00"/>
                </a:highlight>
              </a:rPr>
              <a:t>1в- Китай;  </a:t>
            </a:r>
            <a:r>
              <a:rPr lang="ru-RU" b="1" dirty="0">
                <a:highlight>
                  <a:srgbClr val="FF0000"/>
                </a:highlight>
              </a:rPr>
              <a:t>2в-Индия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2D86A005-892C-FC71-0E90-E4D22B95D153}"/>
              </a:ext>
            </a:extLst>
          </p:cNvPr>
          <p:cNvSpPr/>
          <p:nvPr/>
        </p:nvSpPr>
        <p:spPr>
          <a:xfrm rot="551515">
            <a:off x="5428897" y="4054719"/>
            <a:ext cx="1334205" cy="1567137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C308BF5D-67D6-EEF6-CC50-E8DCB450E703}"/>
              </a:ext>
            </a:extLst>
          </p:cNvPr>
          <p:cNvSpPr/>
          <p:nvPr/>
        </p:nvSpPr>
        <p:spPr>
          <a:xfrm rot="20575686" flipV="1">
            <a:off x="7896474" y="3826776"/>
            <a:ext cx="1168693" cy="1512579"/>
          </a:xfrm>
          <a:prstGeom prst="rect">
            <a:avLst/>
          </a:prstGeom>
          <a:noFill/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98780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87FC811-5A75-6F1F-9C4A-7E233127B8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Объект 7" descr="Изображение выглядит как текст, на открытом воздухе, оружие, снимок экрана&#10;&#10;Автоматически созданное описание">
            <a:extLst>
              <a:ext uri="{FF2B5EF4-FFF2-40B4-BE49-F238E27FC236}">
                <a16:creationId xmlns:a16="http://schemas.microsoft.com/office/drawing/2014/main" id="{011E51FB-1169-200A-215C-1084836E90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96917" y="153583"/>
            <a:ext cx="8350444" cy="6436669"/>
          </a:xfrm>
        </p:spPr>
      </p:pic>
    </p:spTree>
    <p:extLst>
      <p:ext uri="{BB962C8B-B14F-4D97-AF65-F5344CB8AC3E}">
        <p14:creationId xmlns:p14="http://schemas.microsoft.com/office/powerpoint/2010/main" val="15063779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1">
            <a:extLst>
              <a:ext uri="{FF2B5EF4-FFF2-40B4-BE49-F238E27FC236}">
                <a16:creationId xmlns:a16="http://schemas.microsoft.com/office/drawing/2014/main" id="{06AF2FEE-9D10-28E3-2760-7E523A69C2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182" y="320722"/>
            <a:ext cx="5203482" cy="5897198"/>
          </a:xfrm>
        </p:spPr>
        <p:txBody>
          <a:bodyPr/>
          <a:lstStyle/>
          <a:p>
            <a:r>
              <a:rPr lang="ru-RU" sz="2400" dirty="0"/>
              <a:t>1945 г., </a:t>
            </a:r>
            <a:r>
              <a:rPr lang="ru-RU" sz="2400" dirty="0">
                <a:highlight>
                  <a:srgbClr val="FFFFFF"/>
                </a:highlight>
              </a:rPr>
              <a:t>фотография связана с </a:t>
            </a:r>
            <a:r>
              <a:rPr lang="ru-RU" sz="2400" dirty="0"/>
              <a:t>Победой над фашистской Германией, в результате которой Советский Союз преодолел смертельную опасность, сохранил собственную государственность и стал сильнейшей мировой державой. Эта Победа до сих пор объединяет граждан нашей страны, так как Великая Отечественная война коснулась каждой семьи, а Победа – результат героической борьбы всего советского народа. </a:t>
            </a:r>
            <a:endParaRPr lang="en-US" sz="2400" dirty="0"/>
          </a:p>
        </p:txBody>
      </p:sp>
      <p:pic>
        <p:nvPicPr>
          <p:cNvPr id="8" name="Объект 7" descr="Изображение выглядит как текст, на открытом воздухе, оружие, снимок экрана&#10;&#10;Автоматически созданное описание">
            <a:extLst>
              <a:ext uri="{FF2B5EF4-FFF2-40B4-BE49-F238E27FC236}">
                <a16:creationId xmlns:a16="http://schemas.microsoft.com/office/drawing/2014/main" id="{011E51FB-1169-200A-215C-1084836E90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220384" y="1525059"/>
            <a:ext cx="5862434" cy="4514075"/>
          </a:xfrm>
          <a:noFill/>
        </p:spPr>
      </p:pic>
    </p:spTree>
    <p:extLst>
      <p:ext uri="{BB962C8B-B14F-4D97-AF65-F5344CB8AC3E}">
        <p14:creationId xmlns:p14="http://schemas.microsoft.com/office/powerpoint/2010/main" val="1526451674"/>
      </p:ext>
    </p:extLst>
  </p:cSld>
  <p:clrMapOvr>
    <a:masterClrMapping/>
  </p:clrMapOvr>
</p:sld>
</file>

<file path=ppt/theme/theme1.xml><?xml version="1.0" encoding="utf-8"?>
<a:theme xmlns:a="http://schemas.openxmlformats.org/drawingml/2006/main" name="SketchyVTI">
  <a:themeElements>
    <a:clrScheme name="SketchyVTI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E4650E"/>
      </a:accent1>
      <a:accent2>
        <a:srgbClr val="00A5AB"/>
      </a:accent2>
      <a:accent3>
        <a:srgbClr val="09963B"/>
      </a:accent3>
      <a:accent4>
        <a:srgbClr val="E64823"/>
      </a:accent4>
      <a:accent5>
        <a:srgbClr val="9C6A6A"/>
      </a:accent5>
      <a:accent6>
        <a:srgbClr val="824F8C"/>
      </a:accent6>
      <a:hlink>
        <a:srgbClr val="2998E3"/>
      </a:hlink>
      <a:folHlink>
        <a:srgbClr val="7F723D"/>
      </a:folHlink>
    </a:clrScheme>
    <a:fontScheme name="Custom 30">
      <a:majorFont>
        <a:latin typeface="The Serif Hand Black"/>
        <a:ea typeface=""/>
        <a:cs typeface=""/>
      </a:majorFont>
      <a:minorFont>
        <a:latin typeface="The Hand Blac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48167165_TF00621257_Win32.potx" id="{21D9FF4C-4A24-4563-AB63-7970D9C500A7}" vid="{C75EB7CB-72FD-489B-B290-FAA79A265246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426e97fa315356fffbdcd9876fe988c2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14b8f0def80e6d70ce3def20c90759ae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D2896BB-5566-4403-84AA-2FD10D9622B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FA8DA88-2D67-4B30-8205-C52078711284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customXml/itemProps3.xml><?xml version="1.0" encoding="utf-8"?>
<ds:datastoreItem xmlns:ds="http://schemas.openxmlformats.org/officeDocument/2006/customXml" ds:itemID="{9CFB608F-E2ED-4AA5-B472-3C2C89444F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Эскиз</Template>
  <TotalTime>88</TotalTime>
  <Words>412</Words>
  <Application>Microsoft Office PowerPoint</Application>
  <PresentationFormat>Широкоэкранный</PresentationFormat>
  <Paragraphs>60</Paragraphs>
  <Slides>19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Arial</vt:lpstr>
      <vt:lpstr>Calibri</vt:lpstr>
      <vt:lpstr>The Hand Black</vt:lpstr>
      <vt:lpstr>Times New Roman</vt:lpstr>
      <vt:lpstr>SketchyVTI</vt:lpstr>
      <vt:lpstr>Китай при династии Хань</vt:lpstr>
      <vt:lpstr>Подготовка к ВПР</vt:lpstr>
      <vt:lpstr>Подготовка к ВПР</vt:lpstr>
      <vt:lpstr>1 вариант: тема «Китай» 2 вариант: тема «Индия» </vt:lpstr>
      <vt:lpstr>1 вариант: тема «Китай» 2 вариант: тема «Индия» </vt:lpstr>
      <vt:lpstr>Презентация PowerPoint</vt:lpstr>
      <vt:lpstr>Презентация PowerPoint</vt:lpstr>
      <vt:lpstr>Презентация PowerPoint</vt:lpstr>
      <vt:lpstr>1945 г., фотография связана с Победой над фашистской Германией, в результате которой Советский Союз преодолел смертельную опасность, сохранил собственную государственность и стал сильнейшей мировой державой. Эта Победа до сих пор объединяет граждан нашей страны, так как Великая Отечественная война коснулась каждой семьи, а Победа – результат героической борьбы всего советского народа. </vt:lpstr>
      <vt:lpstr>Династия </vt:lpstr>
      <vt:lpstr>Восстание населения против наследников династии Цинь Щихуанди</vt:lpstr>
      <vt:lpstr>Разразилась ожесточенная борьба за власть вождей народа </vt:lpstr>
      <vt:lpstr>Последствия бунтов и междоусобных войн в Китае</vt:lpstr>
      <vt:lpstr>Презентация PowerPoint</vt:lpstr>
      <vt:lpstr>Деятельности правителей династии ХАНЬ</vt:lpstr>
      <vt:lpstr>Посольство Чжан Цянь в Среднюю Азию сер. II в. до н.э.  </vt:lpstr>
      <vt:lpstr>Презентация PowerPoint</vt:lpstr>
      <vt:lpstr>Значение «Великого шелкового пути»</vt:lpstr>
      <vt:lpstr>Работа с текстом параграфа 25.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Китай при династии Хань</dc:title>
  <dc:creator>Екатерина Старицина</dc:creator>
  <cp:lastModifiedBy>Екатерина Старицина</cp:lastModifiedBy>
  <cp:revision>1</cp:revision>
  <dcterms:created xsi:type="dcterms:W3CDTF">2023-12-14T12:50:24Z</dcterms:created>
  <dcterms:modified xsi:type="dcterms:W3CDTF">2023-12-14T14:18:58Z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