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12" Type="http://schemas.openxmlformats.org/officeDocument/2006/relationships/image" Target="../media/image22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11" Type="http://schemas.openxmlformats.org/officeDocument/2006/relationships/image" Target="../media/image21.jpg"/><Relationship Id="rId5" Type="http://schemas.openxmlformats.org/officeDocument/2006/relationships/image" Target="../media/image15.jpg"/><Relationship Id="rId10" Type="http://schemas.openxmlformats.org/officeDocument/2006/relationships/image" Target="../media/image20.jpg"/><Relationship Id="rId4" Type="http://schemas.openxmlformats.org/officeDocument/2006/relationships/image" Target="../media/image14.jpg"/><Relationship Id="rId9" Type="http://schemas.openxmlformats.org/officeDocument/2006/relationships/image" Target="../media/image19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3039" y="-446231"/>
            <a:ext cx="8001000" cy="500841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Сообщение по окружающему миру на </a:t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тему «Река </a:t>
            </a:r>
            <a:r>
              <a:rPr lang="ru-RU" sz="2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Кача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Крыму»</a:t>
            </a:r>
            <a:r>
              <a:rPr lang="ru-RU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воспитателя-тьютора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«Березка»</a:t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села Червоное </a:t>
            </a:r>
            <a:r>
              <a:rPr lang="ru-RU" sz="2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Сакского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республики Крым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СаВЕНКОВОЙ-САлИван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А.А.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16600" y="5321301"/>
            <a:ext cx="6375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Выполнила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Маликова София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 «Юный натуралист»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Руководитель Подоляк Елена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Васильевна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Педагог дополнительного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образования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Щедринская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Лариса Владимировна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545" y="3803072"/>
            <a:ext cx="5957454" cy="30549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544" y="2722418"/>
            <a:ext cx="5957456" cy="394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75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Обыкновенная пустельга́</a:t>
            </a:r>
            <a:br>
              <a:rPr lang="ru-RU" b="1" dirty="0"/>
            </a:br>
            <a:r>
              <a:rPr lang="ru-RU" dirty="0"/>
              <a:t>— птица из отряда соколообразных семейства соколиных, наиболее распространённая хищная птица Центральной Европы после канюка</a:t>
            </a:r>
            <a:r>
              <a:rPr lang="ru-RU" dirty="0" smtClean="0"/>
              <a:t>.</a:t>
            </a:r>
            <a:r>
              <a:rPr lang="ru-RU" dirty="0"/>
              <a:t> В 2002 году пустельга была птицей года.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3110189"/>
            <a:ext cx="2539048" cy="35573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552" y="3015362"/>
            <a:ext cx="2739122" cy="36521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766" y="3106361"/>
            <a:ext cx="3549332" cy="35611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62"/>
            <a:ext cx="6109855" cy="33830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703" y="1"/>
            <a:ext cx="6082145" cy="340821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854" y="25161"/>
            <a:ext cx="6082145" cy="340821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06360"/>
            <a:ext cx="6109853" cy="375164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702" y="3458540"/>
            <a:ext cx="6125297" cy="339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833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последнее время птица всё больше и больше поселяется в городах и прилегающих к ним территориям. </a:t>
            </a:r>
          </a:p>
          <a:p>
            <a:pPr marL="0" indent="0">
              <a:buNone/>
            </a:pPr>
            <a:r>
              <a:rPr lang="ru-RU" dirty="0"/>
              <a:t>Данный вид не находится под угрозой уничтожения и не занесён в Красную книгу. </a:t>
            </a:r>
          </a:p>
          <a:p>
            <a:pPr marL="0" indent="0">
              <a:buNone/>
            </a:pPr>
            <a:r>
              <a:rPr lang="ru-RU" dirty="0"/>
              <a:t>В общей сложности в мире насчитывается 2 миллиона пар этих птиц. Примерно 25% из них живёт в Европе.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3405457"/>
            <a:ext cx="4844732" cy="33509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8612" y="365923"/>
            <a:ext cx="2717914" cy="30395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280" y="3525709"/>
            <a:ext cx="4251166" cy="31104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6" y="1"/>
            <a:ext cx="5646420" cy="36391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437" y="3740727"/>
            <a:ext cx="6307982" cy="28954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944" y="0"/>
            <a:ext cx="6663056" cy="405245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944" y="0"/>
            <a:ext cx="6663056" cy="366024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437" y="-1"/>
            <a:ext cx="6096000" cy="36180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437" y="3639125"/>
            <a:ext cx="5602381" cy="311727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9144" y="3303854"/>
            <a:ext cx="3442855" cy="355414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218" y="3303854"/>
            <a:ext cx="4197925" cy="361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6159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312" y="0"/>
            <a:ext cx="10797436" cy="6191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Крым богат горными речками. Говорливая и шумная речка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рождается к северу от высочайшей Крымской вершины Роман-Кош, на западе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Бабуган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-Яйлы. Длина реки-69км Площадь её водосборного бассейна573 км. Исток реки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находится на высоте 876метров  Начинается от слияния двух рек Писара и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Биюк-Узеня.Река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питает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Загорское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водохранилище и течет на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запад,ограниченная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камянистыми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высокими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берегами.Впадает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Черное море на юге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Каламитского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залива(северная сторона Севастополя) Русло реки широкое(местами 10 м),дно почти на всем протяжении галечное .Большая часть притоков впадает в реку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её верхнем течении. Шумная и говорливая в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верховьях,на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равнине становится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спокойной,но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тем-же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темпераментом.В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осенне-зимний период и после ливневых дождей река способна разливаться и наносить ощутимый вред. Протекает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заповедной,а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,а потом просто живописной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местности.Её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долина  практически повсеместно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зеленая.удивляет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буйной растительностью и огромными персиковыми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плантациями.Даже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старинные,высаженные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несколько веков назад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сады,продолжают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жить и плодоносить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.В верховьях реки где поток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бурный.горные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склоны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покрыты лесами и дикими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плодвыми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заролями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чайран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564" y="4487332"/>
            <a:ext cx="5292436" cy="237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0686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Тут можно встретить крупных животных-диких кабанов и благородных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оленей.они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частенько спускаются к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водопою.При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этом,не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боятся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человека.Старожилы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говорят.что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когда-то здесь даже были корабельные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рощи.Но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 они пошли под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топор.Причина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-строящийся флот адмирала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Ушакова.В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годы Великой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Отечественной войны в лесу скрывались партизанские отряды.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дарит не  только пейзаж и отличный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отдых.Вода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Качи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идет на орошение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полей.Еще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река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дарит радость любительской рыбной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ловли.На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можно наудить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тарань.леща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сига.На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верховых участках реки есть форель.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Близ устья гуляет  хищная щука и кефаль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560" y="3647018"/>
            <a:ext cx="3954780" cy="263394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708" y="3647018"/>
            <a:ext cx="4544291" cy="32109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1067"/>
            <a:ext cx="7647708" cy="255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2160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202</TotalTime>
  <Words>322</Words>
  <Application>Microsoft Office PowerPoint</Application>
  <PresentationFormat>Широкоэкранный</PresentationFormat>
  <Paragraphs>17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Century Gothic</vt:lpstr>
      <vt:lpstr>Times New Roman</vt:lpstr>
      <vt:lpstr>Wingdings 3</vt:lpstr>
      <vt:lpstr>Сектор</vt:lpstr>
      <vt:lpstr>Сообщение по окружающему миру на  тему «Река Кача в Крыму» воспитателя-тьютора МБДОУ «Березка» села Червоное Сакского района республики Крым СаВЕНКОВОЙ-САлИван А.А.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Пустельга обыкновенная</dc:title>
  <dc:creator>Олеся Маликова</dc:creator>
  <cp:lastModifiedBy>алла</cp:lastModifiedBy>
  <cp:revision>37</cp:revision>
  <dcterms:created xsi:type="dcterms:W3CDTF">2015-04-09T16:40:19Z</dcterms:created>
  <dcterms:modified xsi:type="dcterms:W3CDTF">2023-12-14T14:24:57Z</dcterms:modified>
</cp:coreProperties>
</file>