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9" r:id="rId4"/>
    <p:sldId id="257" r:id="rId5"/>
    <p:sldId id="258" r:id="rId6"/>
    <p:sldId id="259" r:id="rId7"/>
    <p:sldId id="261" r:id="rId8"/>
    <p:sldId id="263" r:id="rId9"/>
    <p:sldId id="262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12976"/>
            <a:ext cx="8280920" cy="3180928"/>
          </a:xfrm>
        </p:spPr>
        <p:txBody>
          <a:bodyPr>
            <a:noAutofit/>
          </a:bodyPr>
          <a:lstStyle/>
          <a:p>
            <a:r>
              <a:rPr lang="ru-RU" sz="5400" dirty="0" smtClean="0"/>
              <a:t>Тринадцатое декабря.</a:t>
            </a:r>
          </a:p>
          <a:p>
            <a:r>
              <a:rPr lang="ru-RU" sz="5400" dirty="0" smtClean="0"/>
              <a:t>Классная работа.</a:t>
            </a:r>
            <a:endParaRPr lang="ru-RU" sz="5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 3 класс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76872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2)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83147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486916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  <a:buAutoNum type="arabicParenR"/>
            </a:pPr>
            <a:r>
              <a:rPr lang="ru-RU" sz="3200" dirty="0" smtClean="0"/>
              <a:t>80 : 8 = 10 (руб.) – стоит один набор.</a:t>
            </a:r>
          </a:p>
          <a:p>
            <a:pPr marL="742950" lvl="0" indent="-742950">
              <a:spcBef>
                <a:spcPct val="0"/>
              </a:spcBef>
              <a:buAutoNum type="arabicParenR"/>
            </a:pPr>
            <a:r>
              <a:rPr lang="ru-RU" sz="3200" dirty="0" smtClean="0"/>
              <a:t>2) 60 : 10 = 6 (н.)</a:t>
            </a:r>
          </a:p>
          <a:p>
            <a:pPr marL="742950" lvl="0" indent="-742950">
              <a:spcBef>
                <a:spcPct val="0"/>
              </a:spcBef>
            </a:pPr>
            <a:r>
              <a:rPr lang="ru-RU" sz="3200" dirty="0" smtClean="0"/>
              <a:t>                Ответ: 6 наборов можно купить на 60 руб.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9458" name="Picture 2" descr="математика 3 класс Моро, Волкова, Бантова, Бельтюкова - 1 часть страница 63, номер 4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3284984"/>
            <a:ext cx="9819257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r="14843"/>
          <a:stretch>
            <a:fillRect/>
          </a:stretch>
        </p:blipFill>
        <p:spPr bwMode="auto">
          <a:xfrm>
            <a:off x="755576" y="908720"/>
            <a:ext cx="763996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математика 3 класс Моро, Волкова, Бантова, Бельтюкова - 1 часть страница 63, номер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564904"/>
            <a:ext cx="6120680" cy="3966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293096"/>
            <a:ext cx="8229600" cy="2016224"/>
          </a:xfrm>
        </p:spPr>
        <p:txBody>
          <a:bodyPr>
            <a:noAutofit/>
          </a:bodyPr>
          <a:lstStyle/>
          <a:p>
            <a:r>
              <a:rPr lang="ru-RU" sz="3600" i="1" u="sng" dirty="0" smtClean="0">
                <a:solidFill>
                  <a:srgbClr val="0070C0"/>
                </a:solidFill>
              </a:rPr>
              <a:t>Например</a:t>
            </a:r>
            <a:r>
              <a:rPr lang="ru-RU" sz="3600" i="1" dirty="0" smtClean="0">
                <a:solidFill>
                  <a:srgbClr val="0070C0"/>
                </a:solidFill>
              </a:rPr>
              <a:t/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i="1" dirty="0" err="1" smtClean="0">
                <a:solidFill>
                  <a:srgbClr val="0070C0"/>
                </a:solidFill>
              </a:rPr>
              <a:t>х</a:t>
            </a:r>
            <a:r>
              <a:rPr lang="ru-RU" sz="3600" i="1" dirty="0" smtClean="0">
                <a:solidFill>
                  <a:srgbClr val="0070C0"/>
                </a:solidFill>
              </a:rPr>
              <a:t> + 34 = 68</a:t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i="1" dirty="0" err="1" smtClean="0">
                <a:solidFill>
                  <a:srgbClr val="0070C0"/>
                </a:solidFill>
              </a:rPr>
              <a:t>х</a:t>
            </a:r>
            <a:r>
              <a:rPr lang="ru-RU" sz="3600" i="1" dirty="0" smtClean="0">
                <a:solidFill>
                  <a:srgbClr val="0070C0"/>
                </a:solidFill>
              </a:rPr>
              <a:t> + 38 = 68</a:t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i="1" dirty="0" smtClean="0">
                <a:solidFill>
                  <a:srgbClr val="0070C0"/>
                </a:solidFill>
              </a:rPr>
              <a:t>В первом уравнении значение </a:t>
            </a:r>
            <a:r>
              <a:rPr lang="ru-RU" sz="3600" b="1" i="1" dirty="0" err="1" smtClean="0">
                <a:solidFill>
                  <a:srgbClr val="0070C0"/>
                </a:solidFill>
              </a:rPr>
              <a:t>x</a:t>
            </a:r>
            <a:r>
              <a:rPr lang="ru-RU" sz="3600" i="1" dirty="0" smtClean="0">
                <a:solidFill>
                  <a:srgbClr val="0070C0"/>
                </a:solidFill>
              </a:rPr>
              <a:t> будет больше, так как второе слагаемое меньше, а значение суммы одинаковое.</a:t>
            </a:r>
            <a:endParaRPr lang="ru-RU" sz="3600" i="1" dirty="0">
              <a:solidFill>
                <a:srgbClr val="0070C0"/>
              </a:solidFill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1398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https://fikiwiki.com/uploads/posts/2022-02/1644897565_20-fikiwiki-com-p-kartinki-ukh-ti-zdorovo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9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thumbs.dreamstime.com/z/teaching-multiplication-number-8-163719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thumbs.dreamstime.com/z/teaching-multiplication-number-8-163719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4" name="Picture 6" descr="https://avatars.dzeninfra.ru/get-zen_doc/4515217/pub_60c70e667c472712035fba59_60c713bc92d1652ea744de8d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7259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347864" y="1268760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47864" y="2204864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3140968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4005064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4941168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88224" y="1340768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588224" y="2132856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588224" y="3140968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4077072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372200" y="4941168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ЗАКРЕПЛЕНИЕ ИЗУЧЕННОГО МАТЕРИАЛА ПО ТЕМЕ УМНОЖЕНИЕ И ДЕЛЕНИЕ С ЧИСЛОМ 8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Стр.63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574" y="1268760"/>
            <a:ext cx="872591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8997518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564904"/>
            <a:ext cx="8644017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8883147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80928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1)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83147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математика 3 класс Моро, Волкова, Бантова, Бельтюкова - 1 часть страница 63, номер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1048"/>
            <a:ext cx="9505056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92896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1)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83147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математика 3 класс Моро, Волкова, Бантова, Бельтюкова - 1 часть страница 63, номер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7" y="3573016"/>
            <a:ext cx="9505056" cy="12961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4653136"/>
            <a:ext cx="85349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600" dirty="0" smtClean="0"/>
              <a:t>80 : 8 = 10 (руб.) – стоит один набор.</a:t>
            </a:r>
          </a:p>
          <a:p>
            <a:pPr marL="342900" indent="-342900">
              <a:buAutoNum type="arabicParenR"/>
            </a:pPr>
            <a:r>
              <a:rPr lang="ru-RU" sz="3600" dirty="0" smtClean="0"/>
              <a:t> 10 ∙ 5 = 50 (руб.)</a:t>
            </a:r>
          </a:p>
          <a:p>
            <a:pPr marL="342900" indent="-342900"/>
            <a:r>
              <a:rPr lang="ru-RU" sz="3600" dirty="0" smtClean="0"/>
              <a:t>                Ответ: 50 рублей стоит 5 наборов.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861048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2)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83147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математика 3 класс Моро, Волкова, Бантова, Бельтюкова - 1 часть страница 63, номер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1056" y="2924944"/>
            <a:ext cx="9685584" cy="129614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21328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1)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9458" name="Picture 2" descr="математика 3 класс Моро, Волкова, Бантова, Бельтюкова - 1 часть страница 63, номер 4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5085184"/>
            <a:ext cx="9819257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</TotalTime>
  <Words>95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Математика  3 класс</vt:lpstr>
      <vt:lpstr>Слайд 2</vt:lpstr>
      <vt:lpstr>ЗАКРЕПЛЕНИЕ ИЗУЧЕННОГО МАТЕРИАЛА ПО ТЕМЕ УМНОЖЕНИЕ И ДЕЛЕНИЕ С ЧИСЛОМ 8</vt:lpstr>
      <vt:lpstr>Стр.63</vt:lpstr>
      <vt:lpstr>Слайд 5</vt:lpstr>
      <vt:lpstr>Слайд 6</vt:lpstr>
      <vt:lpstr>1)</vt:lpstr>
      <vt:lpstr>1)</vt:lpstr>
      <vt:lpstr>2)</vt:lpstr>
      <vt:lpstr>2)</vt:lpstr>
      <vt:lpstr>Слайд 11</vt:lpstr>
      <vt:lpstr>Например х + 34 = 68 х + 38 = 68 В первом уравнении значение x будет больше, так как второе слагаемое меньше, а значение суммы одинаковое.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 3 класс</dc:title>
  <dc:creator>Администратор</dc:creator>
  <cp:lastModifiedBy>Дмитрий Каленюк</cp:lastModifiedBy>
  <cp:revision>5</cp:revision>
  <dcterms:created xsi:type="dcterms:W3CDTF">2023-12-13T02:05:36Z</dcterms:created>
  <dcterms:modified xsi:type="dcterms:W3CDTF">2023-12-14T14:35:49Z</dcterms:modified>
</cp:coreProperties>
</file>