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F4531-5937-BEEC-A50B-E63CD7B02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E93B0A-0ECF-866C-7257-FA635C4482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87DDFB-0D2C-2469-0E30-EE987DFD2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668E4E-3BAC-1A84-9C64-07599C34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7A1B59-423C-D581-1794-295E2B63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31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349F64-44EE-6515-D672-BAE42C2AA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AAEE07-02C8-8BA6-7151-CAF8A33BA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3DBE80-2CD7-4D36-9D4E-85EDC7EAA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1EFBBA-A71C-A3E6-4DC0-44E5BF63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385DD6-E205-C95B-A121-AE434877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08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628D480-1562-38B0-48A5-E6BF42F78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1697D6-C048-BD79-DDC0-E5E3B31BC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ADB2AD-283F-4E88-01D6-97CCDAB85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B1E4C1-4178-0E7F-385F-C846E314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728E2E-64E1-0E83-EB9E-C65C6A35D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03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8F45B-7090-2434-01EC-362F1463A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BEA12C-0736-B290-B86F-2DA247B27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CC0C49-AA25-87B4-F3FA-E418A26A5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035DEE-160F-D403-2C29-78CF132D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2C4214-4CAE-AECF-2EAE-E1D57C60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3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680A6-1D87-68A5-8CA9-C87547E07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C57413-CCA6-81FF-FCFB-67EB67274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5CAB38-801B-CCF7-94F9-82BD5AF7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91EFF6-BD90-BD56-022F-A4DAB052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832367-2C35-3692-BDB2-9DE4078CB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82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18830-FF36-0219-5E2E-A1D7B5EEE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456A18-AF05-7846-3E2E-641D34079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3D875B-C3A1-193C-FC78-D44FC5EDF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F3481C-5840-056E-AA33-EB4AAFA1A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F9CE18-D592-DE37-6446-ACCE72767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676FBE-5238-2C11-84D1-F3F1C60C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4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99016-4867-FBC3-5E64-956622925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0B9393-E595-C71B-C760-8F8BEE5B6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05E4B7-7E2C-A106-E882-50B858868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C5DA7A-4338-D9DD-5105-BFB1CA9788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B70FC2-A718-E33C-9C7B-A7DD8A939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0B65E6E-2F59-1EF4-D354-7BDA735F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519C1A5-4897-6D55-EEB1-3B6353B78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8731B2F-D1C6-E917-04BB-1A94C5B1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8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F8596-5577-B072-6291-6DB1C138E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94BF61E-96DE-2F40-5DA8-0E79AA0F0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2B0402-7F1E-E42F-189A-D16FBF36B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1FB05C-D953-34D2-E8B9-9A5279B23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93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AB0F1AD-62FC-E75E-82DB-8B2274D31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0F2CE11-719E-532D-BA53-01CC965AF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9A5A60-686A-37CE-AF00-C69582EDF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1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2928E-2CA9-306F-A351-6956CA8C9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F6A3DC-9DE2-73B2-ECAC-18788B0EC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586782-BAA0-924B-23C2-A2220657A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C1CE08-87B4-9072-FF9D-054DF3CC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4239A0-32E0-EC8E-26C1-44FDC866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547C61-51B5-9F3E-2154-F1CEDC55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53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E109C-030B-B51E-0996-BF39F48BD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A08C16-22D9-F6B5-83DC-39FCACCF7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260EE1-3667-87B5-48CA-3ACA44920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2F8127-01BC-728F-F03C-AADA4F558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A7EF4F-A42F-F66F-D8AC-570DA1995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B26D7A-ACF0-AC7E-0174-8F138D54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0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F4B82-42AA-2E7E-5943-E818FD362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9D6E8E-5970-0603-8C31-5F4CC6375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BB2334-AB05-83AA-8E2B-A6550F284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8C3A0-058F-4FEA-B226-36C55594D0B7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B3FF54-9A22-467B-49D4-BB4125F82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99F01F-32BA-F408-0EEC-AD8E73E7A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ED942-C19A-42D4-90A2-4209720592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96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3F394-9DFD-6C83-E821-2A7D6DDA4F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Всеобщая история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DB5C31-C583-B8A6-DE4D-CC5FC8B677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/>
              <a:t>Подготовка к проверочной работе</a:t>
            </a:r>
          </a:p>
        </p:txBody>
      </p:sp>
    </p:spTree>
    <p:extLst>
      <p:ext uri="{BB962C8B-B14F-4D97-AF65-F5344CB8AC3E}">
        <p14:creationId xmlns:p14="http://schemas.microsoft.com/office/powerpoint/2010/main" val="1656946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A42E3-57A1-FA38-2971-5239DE8A6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Что называют Новым временем?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ABD668-741B-A171-32C8-CE4B36CB1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i="1" dirty="0">
                <a:solidFill>
                  <a:srgbClr val="0070C0"/>
                </a:solidFill>
              </a:rPr>
              <a:t>Гуманисты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B050"/>
                </a:solidFill>
              </a:rPr>
              <a:t>Натуральное хозяйство- рыночные отношения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7030A0"/>
                </a:solidFill>
              </a:rPr>
              <a:t>Традиционное общество-индустриальное общество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</a:rPr>
              <a:t>Предпринимательство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FF0000"/>
                </a:solidFill>
              </a:rPr>
              <a:t>Конституция</a:t>
            </a:r>
          </a:p>
          <a:p>
            <a:pPr marL="0" indent="0">
              <a:buNone/>
            </a:pPr>
            <a:endParaRPr lang="ru-RU" sz="36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7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5FB57-B254-5DAD-29F7-A3D0713DA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Великие географические открытия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2DCEA-B71B-9688-4899-36FD3EB8E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Генрих мореплаватель</a:t>
            </a:r>
          </a:p>
          <a:p>
            <a:r>
              <a:rPr lang="ru-RU" dirty="0" err="1"/>
              <a:t>Бартоломеу</a:t>
            </a:r>
            <a:r>
              <a:rPr lang="ru-RU" dirty="0"/>
              <a:t> </a:t>
            </a:r>
            <a:r>
              <a:rPr lang="ru-RU" dirty="0" err="1"/>
              <a:t>Диаш</a:t>
            </a:r>
            <a:endParaRPr lang="ru-RU" dirty="0"/>
          </a:p>
          <a:p>
            <a:r>
              <a:rPr lang="ru-RU" dirty="0"/>
              <a:t>Васко да Гама</a:t>
            </a:r>
          </a:p>
          <a:p>
            <a:r>
              <a:rPr lang="ru-RU" dirty="0"/>
              <a:t>Христофор Колумб</a:t>
            </a:r>
          </a:p>
          <a:p>
            <a:r>
              <a:rPr lang="ru-RU" dirty="0"/>
              <a:t>Америго Веспуччи</a:t>
            </a:r>
          </a:p>
          <a:p>
            <a:r>
              <a:rPr lang="ru-RU" dirty="0"/>
              <a:t>Фернан Магеллан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41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9D389-75D8-A57E-11F5-455785C42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15753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0000"/>
                </a:solidFill>
              </a:rPr>
              <a:t>                     Значение</a:t>
            </a:r>
            <a:br>
              <a:rPr lang="ru-RU" sz="6000" b="1" i="1" dirty="0">
                <a:solidFill>
                  <a:srgbClr val="FF0000"/>
                </a:solidFill>
              </a:rPr>
            </a:br>
            <a:r>
              <a:rPr lang="ru-RU" sz="6000" b="1" i="1" dirty="0">
                <a:solidFill>
                  <a:srgbClr val="FF0000"/>
                </a:solidFill>
              </a:rPr>
              <a:t>        Великих географических    открытий</a:t>
            </a:r>
          </a:p>
        </p:txBody>
      </p:sp>
    </p:spTree>
    <p:extLst>
      <p:ext uri="{BB962C8B-B14F-4D97-AF65-F5344CB8AC3E}">
        <p14:creationId xmlns:p14="http://schemas.microsoft.com/office/powerpoint/2010/main" val="165939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53F59B9-2205-BDFA-62A9-6EA019640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5926"/>
            <a:ext cx="10515600" cy="5591037"/>
          </a:xfrm>
        </p:spPr>
        <p:txBody>
          <a:bodyPr/>
          <a:lstStyle/>
          <a:p>
            <a:r>
              <a:rPr lang="ru-RU" dirty="0"/>
              <a:t>Абсолютизм</a:t>
            </a:r>
          </a:p>
          <a:p>
            <a:r>
              <a:rPr lang="ru-RU" dirty="0"/>
              <a:t>Парламент</a:t>
            </a:r>
          </a:p>
          <a:p>
            <a:r>
              <a:rPr lang="ru-RU" dirty="0"/>
              <a:t>Меркантилизм</a:t>
            </a:r>
          </a:p>
          <a:p>
            <a:r>
              <a:rPr lang="ru-RU" dirty="0"/>
              <a:t>Централизованные национальные государства</a:t>
            </a:r>
          </a:p>
          <a:p>
            <a:r>
              <a:rPr lang="ru-RU" dirty="0"/>
              <a:t>Монополия</a:t>
            </a:r>
          </a:p>
          <a:p>
            <a:r>
              <a:rPr lang="ru-RU" dirty="0"/>
              <a:t>Биржа</a:t>
            </a:r>
          </a:p>
          <a:p>
            <a:r>
              <a:rPr lang="ru-RU" dirty="0"/>
              <a:t>Торговые компании</a:t>
            </a:r>
          </a:p>
          <a:p>
            <a:r>
              <a:rPr lang="ru-RU" dirty="0"/>
              <a:t>Банкиры</a:t>
            </a:r>
          </a:p>
          <a:p>
            <a:r>
              <a:rPr lang="ru-RU" dirty="0"/>
              <a:t>Мануфактура</a:t>
            </a:r>
          </a:p>
          <a:p>
            <a:r>
              <a:rPr lang="ru-RU" dirty="0"/>
              <a:t>Революция</a:t>
            </a:r>
          </a:p>
          <a:p>
            <a:r>
              <a:rPr lang="ru-RU" dirty="0"/>
              <a:t>Реформация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10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2AEDC6-DCB8-03B5-2B91-6DCAEFFB8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2660"/>
            <a:ext cx="10515600" cy="5644303"/>
          </a:xfrm>
        </p:spPr>
        <p:txBody>
          <a:bodyPr/>
          <a:lstStyle/>
          <a:p>
            <a:r>
              <a:rPr lang="ru-RU" dirty="0"/>
              <a:t>Фермеры</a:t>
            </a:r>
          </a:p>
          <a:p>
            <a:r>
              <a:rPr lang="ru-RU" dirty="0"/>
              <a:t>Капиталисты</a:t>
            </a:r>
          </a:p>
          <a:p>
            <a:r>
              <a:rPr lang="ru-RU" dirty="0"/>
              <a:t>Джентри</a:t>
            </a:r>
          </a:p>
          <a:p>
            <a:r>
              <a:rPr lang="ru-RU" dirty="0"/>
              <a:t>Эпоха Возрождения</a:t>
            </a:r>
          </a:p>
          <a:p>
            <a:pPr marL="0" indent="0">
              <a:buNone/>
            </a:pPr>
            <a:r>
              <a:rPr lang="ru-RU" dirty="0"/>
              <a:t>   Гуманисты</a:t>
            </a:r>
          </a:p>
          <a:p>
            <a:r>
              <a:rPr lang="ru-RU" dirty="0"/>
              <a:t>Деятели культуры эпохи Возрождения</a:t>
            </a:r>
          </a:p>
          <a:p>
            <a:r>
              <a:rPr lang="ru-RU" dirty="0"/>
              <a:t>Реформация</a:t>
            </a:r>
          </a:p>
          <a:p>
            <a:r>
              <a:rPr lang="ru-RU" dirty="0"/>
              <a:t>Контрреформация</a:t>
            </a:r>
          </a:p>
          <a:p>
            <a:r>
              <a:rPr lang="ru-RU" dirty="0"/>
              <a:t>Протестантские церкви (лютеранская, кальвинистская)</a:t>
            </a:r>
          </a:p>
          <a:p>
            <a:r>
              <a:rPr lang="ru-RU" dirty="0"/>
              <a:t>«Кровавая свадьба»</a:t>
            </a:r>
          </a:p>
          <a:p>
            <a:r>
              <a:rPr lang="ru-RU" dirty="0"/>
              <a:t>Республика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10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5B6D3B3-B79D-B235-0ACE-A421D20A7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3984"/>
            <a:ext cx="10515600" cy="5812979"/>
          </a:xfrm>
        </p:spPr>
        <p:txBody>
          <a:bodyPr/>
          <a:lstStyle/>
          <a:p>
            <a:r>
              <a:rPr lang="ru-RU" dirty="0"/>
              <a:t>Парламент</a:t>
            </a:r>
          </a:p>
          <a:p>
            <a:r>
              <a:rPr lang="ru-RU" dirty="0"/>
              <a:t>Пуритане</a:t>
            </a:r>
          </a:p>
          <a:p>
            <a:r>
              <a:rPr lang="ru-RU" dirty="0"/>
              <a:t>Лорд-протектор</a:t>
            </a:r>
          </a:p>
          <a:p>
            <a:r>
              <a:rPr lang="ru-RU" dirty="0"/>
              <a:t>«Билль о правах»</a:t>
            </a:r>
          </a:p>
          <a:p>
            <a:r>
              <a:rPr lang="ru-RU" dirty="0"/>
              <a:t>Конституционно-парламентская монархия</a:t>
            </a:r>
          </a:p>
          <a:p>
            <a:r>
              <a:rPr lang="ru-RU" dirty="0"/>
              <a:t>Конфессии</a:t>
            </a:r>
          </a:p>
          <a:p>
            <a:r>
              <a:rPr lang="ru-RU" dirty="0"/>
              <a:t>Мировые религии</a:t>
            </a:r>
          </a:p>
          <a:p>
            <a:r>
              <a:rPr lang="ru-RU" dirty="0"/>
              <a:t>Национальные религии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054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A5CCF-0545-3B5F-9784-DC07279F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Короли и не только….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1B04A8-F909-AC02-07EA-1FC27A42B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«Государство – это я!» ????????              </a:t>
            </a:r>
            <a:r>
              <a:rPr lang="ru-RU" b="1" i="1" dirty="0">
                <a:solidFill>
                  <a:srgbClr val="FF0000"/>
                </a:solidFill>
              </a:rPr>
              <a:t>Плантагенеты</a:t>
            </a:r>
          </a:p>
          <a:p>
            <a:r>
              <a:rPr lang="ru-RU" dirty="0"/>
              <a:t>Генрих </a:t>
            </a:r>
            <a:r>
              <a:rPr lang="en-US" dirty="0"/>
              <a:t>IV</a:t>
            </a:r>
            <a:r>
              <a:rPr lang="ru-RU" dirty="0"/>
              <a:t> </a:t>
            </a:r>
            <a:r>
              <a:rPr lang="ru-RU" dirty="0" err="1"/>
              <a:t>Наваррский</a:t>
            </a:r>
            <a:r>
              <a:rPr lang="ru-RU" dirty="0"/>
              <a:t>, Бурбон                 </a:t>
            </a:r>
            <a:r>
              <a:rPr lang="ru-RU" b="1" i="1" dirty="0">
                <a:solidFill>
                  <a:srgbClr val="0070C0"/>
                </a:solidFill>
              </a:rPr>
              <a:t>Тюдоры</a:t>
            </a:r>
            <a:endParaRPr lang="en-US" b="1" i="1" dirty="0">
              <a:solidFill>
                <a:srgbClr val="0070C0"/>
              </a:solidFill>
            </a:endParaRPr>
          </a:p>
          <a:p>
            <a:r>
              <a:rPr lang="ru-RU" dirty="0"/>
              <a:t>Яков </a:t>
            </a:r>
            <a:r>
              <a:rPr lang="en-US" dirty="0"/>
              <a:t>I </a:t>
            </a:r>
            <a:r>
              <a:rPr lang="ru-RU" dirty="0"/>
              <a:t>Стюард                                               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Стюарды</a:t>
            </a:r>
          </a:p>
          <a:p>
            <a:r>
              <a:rPr lang="ru-RU" dirty="0"/>
              <a:t>Карл </a:t>
            </a:r>
            <a:r>
              <a:rPr lang="en-US" dirty="0"/>
              <a:t>I</a:t>
            </a:r>
            <a:r>
              <a:rPr lang="ru-RU" dirty="0"/>
              <a:t>                                                                 </a:t>
            </a:r>
            <a:r>
              <a:rPr lang="ru-RU" sz="4800" dirty="0"/>
              <a:t>Виндзор</a:t>
            </a:r>
          </a:p>
          <a:p>
            <a:r>
              <a:rPr lang="ru-RU" dirty="0"/>
              <a:t>Оливер Кромвель</a:t>
            </a:r>
          </a:p>
          <a:p>
            <a:r>
              <a:rPr lang="ru-RU" dirty="0"/>
              <a:t>Елизавета </a:t>
            </a:r>
            <a:r>
              <a:rPr lang="en-US" dirty="0"/>
              <a:t>I </a:t>
            </a:r>
            <a:r>
              <a:rPr lang="ru-RU" dirty="0"/>
              <a:t>Тюдор</a:t>
            </a:r>
          </a:p>
          <a:p>
            <a:r>
              <a:rPr lang="ru-RU" dirty="0"/>
              <a:t>Генрих </a:t>
            </a:r>
            <a:r>
              <a:rPr lang="en-US" dirty="0"/>
              <a:t>VII </a:t>
            </a:r>
            <a:r>
              <a:rPr lang="ru-RU" dirty="0"/>
              <a:t>Тюдор</a:t>
            </a:r>
          </a:p>
          <a:p>
            <a:r>
              <a:rPr lang="ru-RU" dirty="0"/>
              <a:t>Генрих </a:t>
            </a:r>
            <a:r>
              <a:rPr lang="en-US" dirty="0"/>
              <a:t>VIII </a:t>
            </a:r>
            <a:r>
              <a:rPr lang="ru-RU" dirty="0"/>
              <a:t>Тюдор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580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E1F347-A373-2EB8-B134-A378C6336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58805"/>
          </a:xfrm>
        </p:spPr>
        <p:txBody>
          <a:bodyPr>
            <a:normAutofit/>
          </a:bodyPr>
          <a:lstStyle/>
          <a:p>
            <a:r>
              <a:rPr lang="ru-RU" sz="5400" b="1" i="1" dirty="0"/>
              <a:t>               </a:t>
            </a:r>
            <a:r>
              <a:rPr lang="ru-RU" sz="5400" b="1" i="1">
                <a:solidFill>
                  <a:srgbClr val="FF0000"/>
                </a:solidFill>
              </a:rPr>
              <a:t>Основные события</a:t>
            </a:r>
            <a:br>
              <a:rPr lang="ru-RU" sz="5400" b="1" i="1">
                <a:solidFill>
                  <a:srgbClr val="FF0000"/>
                </a:solidFill>
              </a:rPr>
            </a:br>
            <a:br>
              <a:rPr lang="ru-RU" sz="5400" b="1" i="1"/>
            </a:br>
            <a:r>
              <a:rPr lang="ru-RU" sz="5400" b="1" i="1"/>
              <a:t>           Смотрим </a:t>
            </a:r>
            <a:r>
              <a:rPr lang="ru-RU" sz="5400" b="1" i="1" dirty="0"/>
              <a:t>страницу 233-234</a:t>
            </a:r>
          </a:p>
        </p:txBody>
      </p:sp>
    </p:spTree>
    <p:extLst>
      <p:ext uri="{BB962C8B-B14F-4D97-AF65-F5344CB8AC3E}">
        <p14:creationId xmlns:p14="http://schemas.microsoft.com/office/powerpoint/2010/main" val="3292908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146</Words>
  <Application>Microsoft Office PowerPoint</Application>
  <PresentationFormat>Широкоэкранный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Всеобщая история  </vt:lpstr>
      <vt:lpstr>Что называют Новым временем?</vt:lpstr>
      <vt:lpstr>Великие географические открытия</vt:lpstr>
      <vt:lpstr>                     Значение         Великих географических    открытий</vt:lpstr>
      <vt:lpstr>Презентация PowerPoint</vt:lpstr>
      <vt:lpstr>Презентация PowerPoint</vt:lpstr>
      <vt:lpstr>Презентация PowerPoint</vt:lpstr>
      <vt:lpstr>Короли и не только….</vt:lpstr>
      <vt:lpstr>               Основные события             Смотрим страницу 233-234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Всеобщая история  </dc:title>
  <dc:creator>evgeniyaoskina@gmail.com</dc:creator>
  <cp:lastModifiedBy>evgeniyaoskina@gmail.com</cp:lastModifiedBy>
  <cp:revision>1</cp:revision>
  <dcterms:created xsi:type="dcterms:W3CDTF">2023-11-27T16:01:48Z</dcterms:created>
  <dcterms:modified xsi:type="dcterms:W3CDTF">2023-11-27T16:49:56Z</dcterms:modified>
</cp:coreProperties>
</file>