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1"/>
  </p:notesMasterIdLst>
  <p:sldIdLst>
    <p:sldId id="257" r:id="rId3"/>
    <p:sldId id="258" r:id="rId4"/>
    <p:sldId id="259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63" r:id="rId33"/>
    <p:sldId id="260" r:id="rId34"/>
    <p:sldId id="261" r:id="rId35"/>
    <p:sldId id="265" r:id="rId36"/>
    <p:sldId id="264" r:id="rId37"/>
    <p:sldId id="270" r:id="rId38"/>
    <p:sldId id="269" r:id="rId39"/>
    <p:sldId id="26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787" autoAdjust="0"/>
  </p:normalViewPr>
  <p:slideViewPr>
    <p:cSldViewPr>
      <p:cViewPr>
        <p:scale>
          <a:sx n="74" d="100"/>
          <a:sy n="74" d="100"/>
        </p:scale>
        <p:origin x="-1036" y="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32B67-9170-4433-8C35-A89C1C1C5848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EFCFC-802E-4B0D-B80C-FCF887F6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908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DAAAB-3FC1-4E7F-BC4F-2203DD38C76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AA94-399C-48D3-A908-E1E91B3D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DAAAB-3FC1-4E7F-BC4F-2203DD38C76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AA94-399C-48D3-A908-E1E91B3D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DAAAB-3FC1-4E7F-BC4F-2203DD38C76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AA94-399C-48D3-A908-E1E91B3D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1F87-6000-4AC8-90CB-83C767B2481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DCE-633E-4074-BE4A-72D492213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221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1F87-6000-4AC8-90CB-83C767B2481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DCE-633E-4074-BE4A-72D492213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4828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1F87-6000-4AC8-90CB-83C767B2481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DCE-633E-4074-BE4A-72D492213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1106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1F87-6000-4AC8-90CB-83C767B2481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DCE-633E-4074-BE4A-72D492213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596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1F87-6000-4AC8-90CB-83C767B2481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DCE-633E-4074-BE4A-72D492213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41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1F87-6000-4AC8-90CB-83C767B2481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DCE-633E-4074-BE4A-72D492213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2999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1F87-6000-4AC8-90CB-83C767B2481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DCE-633E-4074-BE4A-72D492213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1617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1F87-6000-4AC8-90CB-83C767B2481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DCE-633E-4074-BE4A-72D492213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112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DAAAB-3FC1-4E7F-BC4F-2203DD38C76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AA94-399C-48D3-A908-E1E91B3D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1F87-6000-4AC8-90CB-83C767B2481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DCE-633E-4074-BE4A-72D492213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6278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1F87-6000-4AC8-90CB-83C767B2481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DCE-633E-4074-BE4A-72D492213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3408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1F87-6000-4AC8-90CB-83C767B2481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DCE-633E-4074-BE4A-72D492213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715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DAAAB-3FC1-4E7F-BC4F-2203DD38C76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AA94-399C-48D3-A908-E1E91B3D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DAAAB-3FC1-4E7F-BC4F-2203DD38C76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AA94-399C-48D3-A908-E1E91B3D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DAAAB-3FC1-4E7F-BC4F-2203DD38C76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AA94-399C-48D3-A908-E1E91B3D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DAAAB-3FC1-4E7F-BC4F-2203DD38C76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AA94-399C-48D3-A908-E1E91B3D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DAAAB-3FC1-4E7F-BC4F-2203DD38C76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AA94-399C-48D3-A908-E1E91B3D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DAAAB-3FC1-4E7F-BC4F-2203DD38C76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AA94-399C-48D3-A908-E1E91B3D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DAAAB-3FC1-4E7F-BC4F-2203DD38C76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AA94-399C-48D3-A908-E1E91B3D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DAAAB-3FC1-4E7F-BC4F-2203DD38C76C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BAA94-399C-48D3-A908-E1E91B3D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B1F87-6000-4AC8-90CB-83C767B2481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E3DCE-633E-4074-BE4A-72D492213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76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-lines.ru/letters/i/cyrillicdreamy/1863/bc151a/52/0/4nopbcgozzea3wce4n41aegoz9em7wfz4n5pb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204864"/>
            <a:ext cx="6477000" cy="628651"/>
          </a:xfrm>
          <a:prstGeom prst="rect">
            <a:avLst/>
          </a:prstGeom>
          <a:noFill/>
        </p:spPr>
      </p:pic>
      <p:pic>
        <p:nvPicPr>
          <p:cNvPr id="1028" name="Picture 4" descr="http://x-lines.ru/letters/i/cyrillicdreamy/1863/bc151a/52/0/4n97bxstomem7wfhfoopdyqozzembwc84napbq6os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356992"/>
            <a:ext cx="6915150" cy="628651"/>
          </a:xfrm>
          <a:prstGeom prst="rect">
            <a:avLst/>
          </a:prstGeom>
          <a:noFill/>
        </p:spPr>
      </p:pic>
      <p:sp>
        <p:nvSpPr>
          <p:cNvPr id="7" name="Google Shape;124;p16"/>
          <p:cNvSpPr txBox="1">
            <a:spLocks noChangeArrowheads="1"/>
          </p:cNvSpPr>
          <p:nvPr/>
        </p:nvSpPr>
        <p:spPr bwMode="auto">
          <a:xfrm>
            <a:off x="2123728" y="404664"/>
            <a:ext cx="5086350" cy="1699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ts val="2400"/>
              <a:buFont typeface="Times New Roman" panose="02020603050405020304" pitchFamily="18" charset="0"/>
              <a:buNone/>
              <a:tabLst/>
              <a:defRPr/>
            </a:pPr>
            <a:endParaRPr kumimoji="0" lang="ru-RU" alt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ts val="1800"/>
              <a:buFont typeface="Times New Roman" panose="02020603050405020304" pitchFamily="18" charset="0"/>
              <a:buNone/>
              <a:tabLst/>
              <a:defRPr/>
            </a:pPr>
            <a:r>
              <a:rPr kumimoji="0" lang="en-US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УМК «ШКОЛА 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РОССИИ</a:t>
            </a:r>
            <a:r>
              <a:rPr kumimoji="0" lang="en-US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»</a:t>
            </a: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365104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Подготовила: Хаджиева Роза </a:t>
            </a:r>
            <a:r>
              <a:rPr lang="ru-RU" sz="2000" b="1" err="1" smtClean="0">
                <a:solidFill>
                  <a:srgbClr val="002060"/>
                </a:solidFill>
              </a:rPr>
              <a:t>Аликовна</a:t>
            </a:r>
            <a:r>
              <a:rPr lang="ru-RU" sz="2000" b="1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000" b="1" smtClean="0">
                <a:solidFill>
                  <a:srgbClr val="002060"/>
                </a:solidFill>
              </a:rPr>
              <a:t>МБОУ </a:t>
            </a:r>
            <a:r>
              <a:rPr lang="ru-RU" sz="2000" b="1" dirty="0" smtClean="0">
                <a:solidFill>
                  <a:srgbClr val="002060"/>
                </a:solidFill>
              </a:rPr>
              <a:t>«Наурская СОШ №1»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45" t="34058" b="32264"/>
          <a:stretch/>
        </p:blipFill>
        <p:spPr>
          <a:xfrm>
            <a:off x="4733632" y="4439478"/>
            <a:ext cx="2096875" cy="20779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39" t="34058" r="25850" b="32264"/>
          <a:stretch/>
        </p:blipFill>
        <p:spPr>
          <a:xfrm>
            <a:off x="103797" y="4439479"/>
            <a:ext cx="2192022" cy="20613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58" r="75342" b="32264"/>
          <a:stretch/>
        </p:blipFill>
        <p:spPr>
          <a:xfrm>
            <a:off x="2454094" y="4399722"/>
            <a:ext cx="2121263" cy="210109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807" y="225288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Определи, что было сначала, что – потом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7" t="34058" r="50000" b="32264"/>
          <a:stretch/>
        </p:blipFill>
        <p:spPr>
          <a:xfrm>
            <a:off x="6948908" y="4456037"/>
            <a:ext cx="2097098" cy="2061342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3064" y="2001078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064" y="4128052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82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5E-6 -0.17315 C 5E-6 -0.25093 -0.07014 -0.3463 -0.12709 -0.3463 L -0.254 -0.3463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8" y="-1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 L 8.33333E-7 -0.175 C 8.33333E-7 -0.25347 -0.13576 -0.34977 -0.24601 -0.34977 L -0.49184 -0.34977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01" y="-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81481E-6 L 3.61111E-6 -0.17385 C 3.61111E-6 -0.25163 0.13802 -0.34746 0.25034 -0.34746 L 0.50086 -0.34746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5" y="-17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-1.66667E-6 -0.17731 C -1.66667E-6 -0.25671 0.06684 -0.3544 0.12153 -0.3544 L 0.24306 -0.3544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53" y="-17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39" t="67188"/>
          <a:stretch/>
        </p:blipFill>
        <p:spPr>
          <a:xfrm>
            <a:off x="4733631" y="4426225"/>
            <a:ext cx="2096875" cy="207459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8" t="67188" r="50298"/>
          <a:stretch/>
        </p:blipFill>
        <p:spPr>
          <a:xfrm>
            <a:off x="103796" y="4432850"/>
            <a:ext cx="2231897" cy="206796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7188" r="75838"/>
          <a:stretch/>
        </p:blipFill>
        <p:spPr>
          <a:xfrm>
            <a:off x="2454094" y="4432851"/>
            <a:ext cx="2121263" cy="206796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1" t="67188" r="24161"/>
          <a:stretch/>
        </p:blipFill>
        <p:spPr>
          <a:xfrm>
            <a:off x="6948908" y="4439477"/>
            <a:ext cx="2097098" cy="20779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807" y="225288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Определи, что было сначала, что – потом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3064" y="2001078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064" y="4128052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76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7.40741E-7 L 5E-6 -0.17546 C 5E-6 -0.25393 -0.06962 -0.35069 -0.12622 -0.35069 L -0.25244 -0.35069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22" y="-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-3.33333E-6 -0.17338 C -3.33333E-6 -0.25116 0.0691 -0.34676 0.12535 -0.34676 L 0.2507 -0.34676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35" y="-1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L 8.33333E-7 -0.17639 C 8.33333E-7 -0.25532 -0.06649 -0.35254 -0.12066 -0.35254 L -0.24115 -0.35254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66" y="-1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L -1.66667E-6 -0.17408 C -1.66667E-6 -0.25232 0.06649 -0.34815 0.12084 -0.34815 L 0.24167 -0.34815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83" y="-17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1" y="1268894"/>
            <a:ext cx="8388626" cy="54632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060" y="142460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за кем стоит?</a:t>
            </a:r>
          </a:p>
        </p:txBody>
      </p:sp>
    </p:spTree>
    <p:extLst>
      <p:ext uri="{BB962C8B-B14F-4D97-AF65-F5344CB8AC3E}">
        <p14:creationId xmlns:p14="http://schemas.microsoft.com/office/powerpoint/2010/main" val="302992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1" y="1268894"/>
            <a:ext cx="8388626" cy="54632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060" y="142460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первый?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85322" y="5449956"/>
            <a:ext cx="2398644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ДЕД</a:t>
            </a:r>
          </a:p>
        </p:txBody>
      </p:sp>
    </p:spTree>
    <p:extLst>
      <p:ext uri="{BB962C8B-B14F-4D97-AF65-F5344CB8AC3E}">
        <p14:creationId xmlns:p14="http://schemas.microsoft.com/office/powerpoint/2010/main" val="364864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1" y="1268894"/>
            <a:ext cx="8388626" cy="54632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060" y="142460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последний?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6696" y="5605669"/>
            <a:ext cx="3896139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МЫШКА</a:t>
            </a:r>
          </a:p>
        </p:txBody>
      </p:sp>
    </p:spTree>
    <p:extLst>
      <p:ext uri="{BB962C8B-B14F-4D97-AF65-F5344CB8AC3E}">
        <p14:creationId xmlns:p14="http://schemas.microsoft.com/office/powerpoint/2010/main" val="147885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1" y="1308650"/>
            <a:ext cx="8388626" cy="54632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2460"/>
            <a:ext cx="9144000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между бабкой и Жучкой?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6696" y="5645425"/>
            <a:ext cx="3896139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ВНУЧКА</a:t>
            </a:r>
          </a:p>
        </p:txBody>
      </p:sp>
    </p:spTree>
    <p:extLst>
      <p:ext uri="{BB962C8B-B14F-4D97-AF65-F5344CB8AC3E}">
        <p14:creationId xmlns:p14="http://schemas.microsoft.com/office/powerpoint/2010/main" val="195498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1" y="1268894"/>
            <a:ext cx="8388626" cy="54632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2460"/>
            <a:ext cx="9144000" cy="957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между Жучкой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и мышкой?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17304" y="5502964"/>
            <a:ext cx="3896139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КОШКА</a:t>
            </a:r>
          </a:p>
        </p:txBody>
      </p:sp>
    </p:spTree>
    <p:extLst>
      <p:ext uri="{BB962C8B-B14F-4D97-AF65-F5344CB8AC3E}">
        <p14:creationId xmlns:p14="http://schemas.microsoft.com/office/powerpoint/2010/main" val="1491649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1" y="1268894"/>
            <a:ext cx="8388626" cy="54632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2460"/>
            <a:ext cx="9144000" cy="957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между дедом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и внучкой?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17304" y="5502964"/>
            <a:ext cx="3896139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БАБКА</a:t>
            </a:r>
          </a:p>
        </p:txBody>
      </p:sp>
    </p:spTree>
    <p:extLst>
      <p:ext uri="{BB962C8B-B14F-4D97-AF65-F5344CB8AC3E}">
        <p14:creationId xmlns:p14="http://schemas.microsoft.com/office/powerpoint/2010/main" val="22832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1" y="1268894"/>
            <a:ext cx="8388626" cy="54632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2460"/>
            <a:ext cx="9144000" cy="957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перед кошкой?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17304" y="5502964"/>
            <a:ext cx="3896139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ЖУЧКА</a:t>
            </a:r>
          </a:p>
        </p:txBody>
      </p:sp>
    </p:spTree>
    <p:extLst>
      <p:ext uri="{BB962C8B-B14F-4D97-AF65-F5344CB8AC3E}">
        <p14:creationId xmlns:p14="http://schemas.microsoft.com/office/powerpoint/2010/main" val="129725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1" y="1268894"/>
            <a:ext cx="8388626" cy="54632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2460"/>
            <a:ext cx="9144000" cy="957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перед бабкой?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17304" y="5502964"/>
            <a:ext cx="3896139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ДЕД</a:t>
            </a:r>
          </a:p>
        </p:txBody>
      </p:sp>
    </p:spTree>
    <p:extLst>
      <p:ext uri="{BB962C8B-B14F-4D97-AF65-F5344CB8AC3E}">
        <p14:creationId xmlns:p14="http://schemas.microsoft.com/office/powerpoint/2010/main" val="252807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adgustum.ru/products_pictures/04-03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692696"/>
            <a:ext cx="1224136" cy="1769835"/>
          </a:xfrm>
          <a:prstGeom prst="rect">
            <a:avLst/>
          </a:prstGeom>
          <a:noFill/>
        </p:spPr>
      </p:pic>
      <p:pic>
        <p:nvPicPr>
          <p:cNvPr id="3" name="Picture 2" descr="http://adgustum.ru/products_pictures/04-03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692696"/>
            <a:ext cx="1224136" cy="1769835"/>
          </a:xfrm>
          <a:prstGeom prst="rect">
            <a:avLst/>
          </a:prstGeom>
          <a:noFill/>
        </p:spPr>
      </p:pic>
      <p:pic>
        <p:nvPicPr>
          <p:cNvPr id="4" name="Picture 2" descr="http://adgustum.ru/products_pictures/04-03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692696"/>
            <a:ext cx="1224136" cy="1769835"/>
          </a:xfrm>
          <a:prstGeom prst="rect">
            <a:avLst/>
          </a:prstGeom>
          <a:noFill/>
        </p:spPr>
      </p:pic>
      <p:pic>
        <p:nvPicPr>
          <p:cNvPr id="15364" name="Picture 4" descr="http://www.clipartbest.com/cliparts/dc8/5Lz/dc85Lzpbi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2420888"/>
            <a:ext cx="1599828" cy="1599829"/>
          </a:xfrm>
          <a:prstGeom prst="rect">
            <a:avLst/>
          </a:prstGeom>
          <a:noFill/>
        </p:spPr>
      </p:pic>
      <p:pic>
        <p:nvPicPr>
          <p:cNvPr id="6" name="Picture 4" descr="http://www.clipartbest.com/cliparts/dc8/5Lz/dc85Lzpbi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2348880"/>
            <a:ext cx="1599828" cy="159982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67744" y="3933056"/>
            <a:ext cx="65527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 </a:t>
            </a:r>
            <a:r>
              <a:rPr lang="ru-RU" sz="3200" b="1" dirty="0" smtClean="0"/>
              <a:t>Сколько утят?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/>
              <a:t> </a:t>
            </a:r>
            <a:r>
              <a:rPr lang="ru-RU" sz="3200" b="1" dirty="0" smtClean="0"/>
              <a:t>Сколько цыплят?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 В какую сторону идут утята?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 В какую сторону идут цыплята?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1" y="1268894"/>
            <a:ext cx="8388626" cy="54632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2460"/>
            <a:ext cx="9144000" cy="957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перед мышкой?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17304" y="5502964"/>
            <a:ext cx="3896139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КОШКА</a:t>
            </a:r>
          </a:p>
        </p:txBody>
      </p:sp>
    </p:spTree>
    <p:extLst>
      <p:ext uri="{BB962C8B-B14F-4D97-AF65-F5344CB8AC3E}">
        <p14:creationId xmlns:p14="http://schemas.microsoft.com/office/powerpoint/2010/main" val="167160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128" y="3413748"/>
            <a:ext cx="1719400" cy="2208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00" y="2987262"/>
            <a:ext cx="2080592" cy="2695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9678" y="2987262"/>
            <a:ext cx="1814322" cy="2429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21" y="3074536"/>
            <a:ext cx="1852292" cy="2634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94" y="2976549"/>
            <a:ext cx="1826587" cy="28304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06" y="3071931"/>
            <a:ext cx="2219848" cy="23798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1060" y="142460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за кем стоит?</a:t>
            </a:r>
          </a:p>
        </p:txBody>
      </p:sp>
    </p:spTree>
    <p:extLst>
      <p:ext uri="{BB962C8B-B14F-4D97-AF65-F5344CB8AC3E}">
        <p14:creationId xmlns:p14="http://schemas.microsoft.com/office/powerpoint/2010/main" val="7592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128" y="3413748"/>
            <a:ext cx="1719400" cy="2208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00" y="2987262"/>
            <a:ext cx="2080592" cy="2695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9678" y="2987262"/>
            <a:ext cx="1814322" cy="2429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21" y="3074536"/>
            <a:ext cx="1852292" cy="2634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94" y="2976549"/>
            <a:ext cx="1826587" cy="28304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06" y="3071931"/>
            <a:ext cx="2219848" cy="23798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1060" y="142460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третий?</a:t>
            </a:r>
          </a:p>
        </p:txBody>
      </p:sp>
    </p:spTree>
    <p:extLst>
      <p:ext uri="{BB962C8B-B14F-4D97-AF65-F5344CB8AC3E}">
        <p14:creationId xmlns:p14="http://schemas.microsoft.com/office/powerpoint/2010/main" val="775451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128" y="3413748"/>
            <a:ext cx="1719400" cy="2208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00" y="2987262"/>
            <a:ext cx="2080592" cy="2695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9678" y="2987262"/>
            <a:ext cx="1814322" cy="2429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21" y="3074536"/>
            <a:ext cx="1852292" cy="2634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94" y="2976549"/>
            <a:ext cx="1826587" cy="28304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06" y="3071931"/>
            <a:ext cx="2219848" cy="23798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1060" y="142460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пятый?</a:t>
            </a:r>
          </a:p>
        </p:txBody>
      </p:sp>
    </p:spTree>
    <p:extLst>
      <p:ext uri="{BB962C8B-B14F-4D97-AF65-F5344CB8AC3E}">
        <p14:creationId xmlns:p14="http://schemas.microsoft.com/office/powerpoint/2010/main" val="78399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128" y="3413748"/>
            <a:ext cx="1719400" cy="2208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00" y="2987262"/>
            <a:ext cx="2080592" cy="2695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9678" y="2987262"/>
            <a:ext cx="1814322" cy="2429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21" y="3074536"/>
            <a:ext cx="1852292" cy="2634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94" y="2976549"/>
            <a:ext cx="1826587" cy="28304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06" y="3071931"/>
            <a:ext cx="2219848" cy="23798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1060" y="142460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последний?</a:t>
            </a:r>
          </a:p>
        </p:txBody>
      </p:sp>
    </p:spTree>
    <p:extLst>
      <p:ext uri="{BB962C8B-B14F-4D97-AF65-F5344CB8AC3E}">
        <p14:creationId xmlns:p14="http://schemas.microsoft.com/office/powerpoint/2010/main" val="275057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051" y="3287778"/>
            <a:ext cx="1719400" cy="2208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00" y="2987262"/>
            <a:ext cx="2080592" cy="2695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9678" y="2987262"/>
            <a:ext cx="1814322" cy="2429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21" y="3074536"/>
            <a:ext cx="1852292" cy="2634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94" y="2976549"/>
            <a:ext cx="1826587" cy="28304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06" y="3071931"/>
            <a:ext cx="2219848" cy="23798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1060" y="142460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впереди?</a:t>
            </a:r>
          </a:p>
        </p:txBody>
      </p:sp>
    </p:spTree>
    <p:extLst>
      <p:ext uri="{BB962C8B-B14F-4D97-AF65-F5344CB8AC3E}">
        <p14:creationId xmlns:p14="http://schemas.microsoft.com/office/powerpoint/2010/main" val="2537239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128" y="3413748"/>
            <a:ext cx="1719400" cy="2208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00" y="2987262"/>
            <a:ext cx="2080592" cy="2695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9678" y="2987262"/>
            <a:ext cx="1814322" cy="2429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21" y="3074536"/>
            <a:ext cx="1852292" cy="2634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94" y="2976549"/>
            <a:ext cx="1826587" cy="28304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06" y="3071931"/>
            <a:ext cx="2219848" cy="23798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1060" y="142459"/>
            <a:ext cx="8388627" cy="1302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между мышкой и зайцем?</a:t>
            </a:r>
          </a:p>
        </p:txBody>
      </p:sp>
    </p:spTree>
    <p:extLst>
      <p:ext uri="{BB962C8B-B14F-4D97-AF65-F5344CB8AC3E}">
        <p14:creationId xmlns:p14="http://schemas.microsoft.com/office/powerpoint/2010/main" val="210218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128" y="3413748"/>
            <a:ext cx="1719400" cy="2208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00" y="2987262"/>
            <a:ext cx="2080592" cy="2695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9678" y="2987262"/>
            <a:ext cx="1814322" cy="2429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21" y="3074536"/>
            <a:ext cx="1852292" cy="2634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94" y="2976549"/>
            <a:ext cx="1826587" cy="28304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06" y="3071931"/>
            <a:ext cx="2219848" cy="23798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1060" y="142459"/>
            <a:ext cx="8388627" cy="1302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между зайцем и волком?</a:t>
            </a:r>
          </a:p>
        </p:txBody>
      </p:sp>
    </p:spTree>
    <p:extLst>
      <p:ext uri="{BB962C8B-B14F-4D97-AF65-F5344CB8AC3E}">
        <p14:creationId xmlns:p14="http://schemas.microsoft.com/office/powerpoint/2010/main" val="40190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128" y="3413748"/>
            <a:ext cx="1719400" cy="2208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00" y="2987262"/>
            <a:ext cx="2080592" cy="2695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9678" y="2987262"/>
            <a:ext cx="1814322" cy="2429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21" y="3074536"/>
            <a:ext cx="1852292" cy="2634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94" y="2976549"/>
            <a:ext cx="1826587" cy="28304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06" y="3071931"/>
            <a:ext cx="2219848" cy="23798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1060" y="142459"/>
            <a:ext cx="8388627" cy="1302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между лисой и медведем?</a:t>
            </a:r>
          </a:p>
        </p:txBody>
      </p:sp>
    </p:spTree>
    <p:extLst>
      <p:ext uri="{BB962C8B-B14F-4D97-AF65-F5344CB8AC3E}">
        <p14:creationId xmlns:p14="http://schemas.microsoft.com/office/powerpoint/2010/main" val="11837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128" y="3413748"/>
            <a:ext cx="1719400" cy="2208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00" y="2987262"/>
            <a:ext cx="2080592" cy="2695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9678" y="2987262"/>
            <a:ext cx="1814322" cy="2429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21" y="3074536"/>
            <a:ext cx="1852292" cy="2634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94" y="2976549"/>
            <a:ext cx="1826587" cy="28304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06" y="3071931"/>
            <a:ext cx="2219848" cy="23798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1060" y="142459"/>
            <a:ext cx="8388627" cy="1302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перед зайцем?</a:t>
            </a:r>
          </a:p>
        </p:txBody>
      </p:sp>
    </p:spTree>
    <p:extLst>
      <p:ext uri="{BB962C8B-B14F-4D97-AF65-F5344CB8AC3E}">
        <p14:creationId xmlns:p14="http://schemas.microsoft.com/office/powerpoint/2010/main" val="254921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unveter.ru/uploads/posts/2015-02/1424982066_sun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3131840" cy="303341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15816" y="764704"/>
            <a:ext cx="68407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Солнышко ясное встало.</a:t>
            </a:r>
          </a:p>
          <a:p>
            <a:pPr>
              <a:buFontTx/>
              <a:buChar char="-"/>
            </a:pPr>
            <a:r>
              <a:rPr lang="ru-RU" sz="2800" b="1" dirty="0" smtClean="0"/>
              <a:t>Доброе утро! – сказало.</a:t>
            </a:r>
          </a:p>
          <a:p>
            <a:pPr>
              <a:buFontTx/>
              <a:buChar char="-"/>
            </a:pPr>
            <a:r>
              <a:rPr lang="ru-RU" sz="2800" b="1" dirty="0" smtClean="0"/>
              <a:t>Доброе утро! – кричу я прохожим.</a:t>
            </a:r>
          </a:p>
          <a:p>
            <a:r>
              <a:rPr lang="ru-RU" sz="2800" b="1" dirty="0" smtClean="0"/>
              <a:t>Весёлым прохожим,</a:t>
            </a:r>
          </a:p>
          <a:p>
            <a:r>
              <a:rPr lang="ru-RU" sz="2800" b="1" dirty="0" smtClean="0"/>
              <a:t>На утро похожим.</a:t>
            </a:r>
          </a:p>
          <a:p>
            <a:r>
              <a:rPr lang="ru-RU" sz="2800" b="1" dirty="0" smtClean="0"/>
              <a:t>Но если проснёшься,</a:t>
            </a:r>
          </a:p>
          <a:p>
            <a:r>
              <a:rPr lang="ru-RU" sz="2800" b="1" dirty="0" smtClean="0"/>
              <a:t>А дождик в окно</a:t>
            </a:r>
          </a:p>
          <a:p>
            <a:r>
              <a:rPr lang="ru-RU" sz="2800" b="1" dirty="0" smtClean="0"/>
              <a:t>Стучит и стучит,</a:t>
            </a:r>
          </a:p>
          <a:p>
            <a:r>
              <a:rPr lang="ru-RU" sz="2800" b="1" dirty="0" smtClean="0"/>
              <a:t>И без солнца темно.</a:t>
            </a:r>
          </a:p>
          <a:p>
            <a:r>
              <a:rPr lang="ru-RU" sz="2800" b="1" dirty="0" smtClean="0"/>
              <a:t>«Доброе утро, друзья, всё равно!»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128" y="3413748"/>
            <a:ext cx="1719400" cy="2208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00" y="2987262"/>
            <a:ext cx="2080592" cy="2695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9678" y="2987262"/>
            <a:ext cx="1814322" cy="2429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21" y="3074536"/>
            <a:ext cx="1852292" cy="2634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94" y="2976549"/>
            <a:ext cx="1826587" cy="28304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06" y="3071931"/>
            <a:ext cx="2219848" cy="23798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1060" y="142459"/>
            <a:ext cx="8388627" cy="1302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Кто стоит перед медведем?</a:t>
            </a:r>
          </a:p>
        </p:txBody>
      </p:sp>
    </p:spTree>
    <p:extLst>
      <p:ext uri="{BB962C8B-B14F-4D97-AF65-F5344CB8AC3E}">
        <p14:creationId xmlns:p14="http://schemas.microsoft.com/office/powerpoint/2010/main" val="77491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-18257"/>
            <a:ext cx="6624736" cy="6876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105489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492896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492896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2492896"/>
            <a:ext cx="7920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992888" cy="478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6696744" cy="144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476672"/>
            <a:ext cx="1224136" cy="582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0"/>
            <a:ext cx="6571622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064896" cy="29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3645024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1  2  3  4  5  6  7  8  9  0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3"/>
            <a:ext cx="8136904" cy="634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>
            <a:off x="3491880" y="2996952"/>
            <a:ext cx="1800200" cy="2880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6137038">
            <a:off x="7343800" y="3933056"/>
            <a:ext cx="684584" cy="2880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0800000">
            <a:off x="3707904" y="5517232"/>
            <a:ext cx="1800200" cy="2880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578" r="9955" b="52239"/>
          <a:stretch/>
        </p:blipFill>
        <p:spPr bwMode="auto">
          <a:xfrm>
            <a:off x="611560" y="692696"/>
            <a:ext cx="763284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2852936"/>
            <a:ext cx="57606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8488" y="2420888"/>
            <a:ext cx="84981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62" t="-228" r="580" b="67929"/>
          <a:stretch/>
        </p:blipFill>
        <p:spPr>
          <a:xfrm>
            <a:off x="4674703" y="4472606"/>
            <a:ext cx="2107096" cy="21336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807" y="225288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Определи, что было сначала, что – потом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6" t="-228" r="24145" b="67929"/>
          <a:stretch/>
        </p:blipFill>
        <p:spPr>
          <a:xfrm>
            <a:off x="43064" y="4472608"/>
            <a:ext cx="2266122" cy="21336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50" t="-228" r="50031" b="67929"/>
          <a:stretch/>
        </p:blipFill>
        <p:spPr>
          <a:xfrm>
            <a:off x="6904383" y="4446100"/>
            <a:ext cx="2213113" cy="21336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" t="-228" r="76208" b="67929"/>
          <a:stretch/>
        </p:blipFill>
        <p:spPr>
          <a:xfrm>
            <a:off x="2418518" y="4472606"/>
            <a:ext cx="2133601" cy="2133601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3064" y="2001078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064" y="4128052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57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111E-6 L -0.26511 -0.357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64" y="-1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-0.50503 -0.361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0" y="-1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0.49739 -0.3592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61" y="-17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L 0.25035 -0.3555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17" y="-1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72" r="75129" b="32821"/>
          <a:stretch/>
        </p:blipFill>
        <p:spPr>
          <a:xfrm>
            <a:off x="4591876" y="4439477"/>
            <a:ext cx="2272750" cy="21335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0" t="32472" b="32821"/>
          <a:stretch/>
        </p:blipFill>
        <p:spPr>
          <a:xfrm>
            <a:off x="2343147" y="4439477"/>
            <a:ext cx="2167558" cy="21335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3" t="32472" r="49389" b="32821"/>
          <a:stretch/>
        </p:blipFill>
        <p:spPr>
          <a:xfrm>
            <a:off x="22360" y="4439478"/>
            <a:ext cx="2239617" cy="21799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9" t="32472" r="24739" b="32821"/>
          <a:stretch/>
        </p:blipFill>
        <p:spPr>
          <a:xfrm>
            <a:off x="6937931" y="4439476"/>
            <a:ext cx="2206069" cy="213358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807" y="225288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Определи, что было сначала, что – потом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3064" y="2001078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064" y="4128052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83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1.11111E-6 -0.17639 C 1.11111E-6 -0.25579 -0.13698 -0.35278 -0.24809 -0.35278 L -0.49601 -0.35278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9" y="-1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 L 3.61111E-6 -0.17986 C 3.61111E-6 -0.25995 0.07066 -0.35787 0.12899 -0.35787 L 0.2592 -0.35787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51" y="-17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L -2.77778E-7 -0.17732 C -2.77778E-7 -0.25695 -0.0691 -0.35463 -0.12517 -0.35463 L -0.25035 -0.35463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17" y="-17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0741E-7 L -2.77778E-6 -0.17593 C -2.77778E-6 -0.2544 0.13785 -0.35093 0.25018 -0.35093 L 0.5007 -0.35093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5" y="-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40" t="67697"/>
          <a:stretch/>
        </p:blipFill>
        <p:spPr>
          <a:xfrm>
            <a:off x="4684646" y="4412974"/>
            <a:ext cx="2097154" cy="21667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1" t="67697" r="24857"/>
          <a:stretch/>
        </p:blipFill>
        <p:spPr>
          <a:xfrm>
            <a:off x="43064" y="4472605"/>
            <a:ext cx="2246684" cy="210709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807" y="225288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Определи, что было сначала, что – потом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2" t="67697" r="50000"/>
          <a:stretch/>
        </p:blipFill>
        <p:spPr>
          <a:xfrm>
            <a:off x="2402838" y="4472605"/>
            <a:ext cx="2139787" cy="210709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697" r="75739"/>
          <a:stretch/>
        </p:blipFill>
        <p:spPr>
          <a:xfrm>
            <a:off x="6923821" y="4412974"/>
            <a:ext cx="2159338" cy="2166725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3064" y="2001078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064" y="4128052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33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11111E-6 L -3.61111E-6 -0.17778 C -3.61111E-6 -0.25764 -0.20781 -0.35556 -0.37673 -0.35556 L -0.75347 -0.35556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74" y="-1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76 2.96296E-6 L -0.11476 -0.18148 C -0.11476 -0.26227 -0.08906 -0.36135 -0.0632 -0.36135 L -0.00729 -0.36135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65" y="-1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L -5.55556E-7 -0.17917 C -5.55556E-7 -0.25949 0.13715 -0.35741 0.24931 -0.35741 L 0.49861 -0.35741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31" y="-1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2.77778E-7 -0.17685 C 2.77778E-7 -0.25579 0.06927 -0.35301 0.12569 -0.35301 L 0.25139 -0.35301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69" y="-17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29" t="34338" b="32575"/>
          <a:stretch/>
        </p:blipFill>
        <p:spPr>
          <a:xfrm>
            <a:off x="78728" y="4412973"/>
            <a:ext cx="2211019" cy="216672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38" r="75596" b="32575"/>
          <a:stretch/>
        </p:blipFill>
        <p:spPr>
          <a:xfrm>
            <a:off x="4713023" y="4412974"/>
            <a:ext cx="2139788" cy="21667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807" y="225288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Определи, что было сначала, что – потом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89" t="34338" r="24770" b="32575"/>
          <a:stretch/>
        </p:blipFill>
        <p:spPr>
          <a:xfrm>
            <a:off x="2402836" y="4412973"/>
            <a:ext cx="2126087" cy="216672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8" t="34338" r="50608" b="32575"/>
          <a:stretch/>
        </p:blipFill>
        <p:spPr>
          <a:xfrm>
            <a:off x="6937522" y="4412973"/>
            <a:ext cx="2145637" cy="2166726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3064" y="2001078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064" y="4128052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23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L 4.72222E-6 -0.17755 C 4.72222E-6 -0.25718 -0.13976 -0.35509 -0.2533 -0.35509 L -0.50643 -0.35509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30" y="-17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1.11111E-6 L -0.00139 -0.17176 C -0.00139 -0.24908 -0.13871 -0.34352 -0.25035 -0.34352 L -0.49913 -0.34352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96" y="-17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1.11111E-6 L 0.00139 -0.17801 C 0.00139 -0.25764 0.07136 -0.35556 0.12848 -0.35556 L 0.25573 -0.35556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08" y="-1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111E-6 L -3.88889E-6 -0.17685 C -3.88889E-6 -0.25625 0.20677 -0.3537 0.375 -0.3537 L 0.75018 -0.3537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00" y="-17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42" t="34215" b="35308"/>
          <a:stretch/>
        </p:blipFill>
        <p:spPr>
          <a:xfrm>
            <a:off x="4762940" y="4456041"/>
            <a:ext cx="2089872" cy="212365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29" t="34215" r="25851" b="35308"/>
          <a:stretch/>
        </p:blipFill>
        <p:spPr>
          <a:xfrm>
            <a:off x="78727" y="4456039"/>
            <a:ext cx="2239397" cy="21236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807" y="225288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Определи, что было сначала, что – потом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9" t="34215" r="50596" b="35308"/>
          <a:stretch/>
        </p:blipFill>
        <p:spPr>
          <a:xfrm>
            <a:off x="2402835" y="4456040"/>
            <a:ext cx="2087810" cy="212366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15" r="75326" b="35308"/>
          <a:stretch/>
        </p:blipFill>
        <p:spPr>
          <a:xfrm>
            <a:off x="6954368" y="4412973"/>
            <a:ext cx="2120944" cy="2166726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3064" y="2001078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064" y="4128052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89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L -2.5E-6 -0.17917 C -2.5E-6 -0.25949 -0.20694 -0.35833 -0.37534 -0.35833 L -0.75052 -0.35833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35" y="-1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7 L -0.01024 -0.356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-1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7037E-7 L 3.61111E-6 -0.18102 C 3.61111E-6 -0.26227 0.13628 -0.36204 0.24739 -0.36204 L 0.49496 -0.36204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40" y="-18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7 L 5.55556E-7 -0.17824 C 5.55556E-7 -0.2581 0.06771 -0.35625 0.12292 -0.35625 L 0.24601 -0.35625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92" y="-1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6" b="67391"/>
          <a:stretch/>
        </p:blipFill>
        <p:spPr>
          <a:xfrm>
            <a:off x="69383" y="4412973"/>
            <a:ext cx="2231896" cy="210440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79" r="25254" b="67391"/>
          <a:stretch/>
        </p:blipFill>
        <p:spPr>
          <a:xfrm>
            <a:off x="4733633" y="4439479"/>
            <a:ext cx="2096874" cy="21402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807" y="225288"/>
            <a:ext cx="8388627" cy="11264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Определи, что было сначала, что – потом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2" r="51708" b="67391"/>
          <a:stretch/>
        </p:blipFill>
        <p:spPr>
          <a:xfrm>
            <a:off x="2419680" y="4456039"/>
            <a:ext cx="2155677" cy="212365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34" b="67391"/>
          <a:stretch/>
        </p:blipFill>
        <p:spPr>
          <a:xfrm>
            <a:off x="6954368" y="4399720"/>
            <a:ext cx="2091637" cy="2173358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3064" y="2001078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064" y="4128052"/>
            <a:ext cx="9100936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24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 L 3.61111E-6 -0.17685 C 3.61111E-6 -0.25625 -0.20539 -0.3537 -0.37223 -0.3537 L -0.74445 -0.3537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222" y="-17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7 L 4.72222E-6 -0.17824 C 4.72222E-6 -0.2581 -0.00139 -0.35625 -0.00261 -0.35625 L -0.00504 -0.35625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1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22222E-6 L -0.00764 -0.3571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1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2.5E-6 -0.17338 C 2.5E-6 -0.25093 0.20469 -0.34653 0.37135 -0.34653 L 0.74271 -0.34653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35" y="-1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._ransh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283</Words>
  <Application>Microsoft Office PowerPoint</Application>
  <PresentationFormat>Экран (4:3)</PresentationFormat>
  <Paragraphs>57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38</vt:i4>
      </vt:variant>
    </vt:vector>
  </HeadingPairs>
  <TitlesOfParts>
    <vt:vector size="40" baseType="lpstr">
      <vt:lpstr>Тема Office</vt:lpstr>
      <vt:lpstr>3._ranshe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Persona</dc:creator>
  <cp:lastModifiedBy>USER</cp:lastModifiedBy>
  <cp:revision>21</cp:revision>
  <cp:lastPrinted>2023-12-13T16:24:06Z</cp:lastPrinted>
  <dcterms:created xsi:type="dcterms:W3CDTF">2017-06-28T20:09:16Z</dcterms:created>
  <dcterms:modified xsi:type="dcterms:W3CDTF">2023-12-14T14:39:56Z</dcterms:modified>
</cp:coreProperties>
</file>