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9"/>
  </p:notesMasterIdLst>
  <p:sldIdLst>
    <p:sldId id="256" r:id="rId2"/>
    <p:sldId id="260" r:id="rId3"/>
    <p:sldId id="258" r:id="rId4"/>
    <p:sldId id="261" r:id="rId5"/>
    <p:sldId id="262" r:id="rId6"/>
    <p:sldId id="263" r:id="rId7"/>
    <p:sldId id="265" r:id="rId8"/>
    <p:sldId id="257" r:id="rId9"/>
    <p:sldId id="264" r:id="rId10"/>
    <p:sldId id="267" r:id="rId11"/>
    <p:sldId id="268" r:id="rId12"/>
    <p:sldId id="270" r:id="rId13"/>
    <p:sldId id="272" r:id="rId14"/>
    <p:sldId id="271" r:id="rId15"/>
    <p:sldId id="273" r:id="rId16"/>
    <p:sldId id="266" r:id="rId17"/>
    <p:sldId id="269" r:id="rId18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ndara" panose="020E0502030303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ndara" panose="020E0502030303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ndara" panose="020E0502030303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ndara" panose="020E0502030303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ndara" panose="020E0502030303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ndara" panose="020E0502030303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ndara" panose="020E0502030303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ndara" panose="020E0502030303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ndara" panose="020E0502030303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343" autoAdjust="0"/>
  </p:normalViewPr>
  <p:slideViewPr>
    <p:cSldViewPr>
      <p:cViewPr varScale="1">
        <p:scale>
          <a:sx n="114" d="100"/>
          <a:sy n="114" d="100"/>
        </p:scale>
        <p:origin x="966" y="1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7183DFF-F57A-453D-843F-2DF43466A6FF}" type="datetimeFigureOut">
              <a:rPr lang="ru-RU"/>
              <a:pPr>
                <a:defRPr/>
              </a:pPr>
              <a:t>20.11.2023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1D0A75A-CA60-4908-9A4C-4599CF97B4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573408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/>
              <a:t>А что же такое социально-эмоциональное развитие? Это что еще за новость? Почему раньше о нем почти не говорили? С какого возраста оно начинается? Что в себя включает? Почему я вообще должен об этом думать? Давайте разберемся вместе. 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B0C51A9-5281-4237-8638-DCC939F00D9E}" type="slidenum">
              <a:rPr lang="ru-RU" altLang="ru-RU"/>
              <a:pPr>
                <a:spcBef>
                  <a:spcPct val="0"/>
                </a:spcBef>
              </a:pPr>
              <a:t>2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>
                <a:solidFill>
                  <a:srgbClr val="000000"/>
                </a:solidFill>
              </a:rPr>
              <a:t>Да-да! Именно так вы и выглядели! И я знал(а) это заранее, даже подготовил(а) этот слайд.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>
                <a:solidFill>
                  <a:srgbClr val="000000"/>
                </a:solidFill>
              </a:rPr>
              <a:t>Думаете, я умею предсказывать будущее? </a:t>
            </a:r>
            <a:r>
              <a:rPr lang="ru-RU" altLang="ru-RU">
                <a:solidFill>
                  <a:srgbClr val="000000"/>
                </a:solidFill>
                <a:sym typeface="Wingdings" panose="05000000000000000000" pitchFamily="2" charset="2"/>
              </a:rPr>
              <a:t></a:t>
            </a:r>
            <a:r>
              <a:rPr lang="ru-RU" altLang="ru-RU">
                <a:solidFill>
                  <a:srgbClr val="000000"/>
                </a:solidFill>
              </a:rPr>
              <a:t> Нет, все дело в эмоциях.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>
                <a:solidFill>
                  <a:srgbClr val="000000"/>
                </a:solidFill>
              </a:rPr>
              <a:t>Они возникают непроизвольно в ответ на определенные стимулы. Все просто.  Вот, смотрите.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43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3723C09-C196-4CF9-9391-329D58C63B0F}" type="slidenum">
              <a:rPr lang="ru-RU" altLang="ru-RU"/>
              <a:pPr>
                <a:spcBef>
                  <a:spcPct val="0"/>
                </a:spcBef>
              </a:pPr>
              <a:t>4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>
                <a:solidFill>
                  <a:srgbClr val="000000"/>
                </a:solidFill>
              </a:rPr>
              <a:t>Вы собираетесь ехать с работы домой, открываете навигатор и видите вот такую картину. Какие эмоции возникают?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>
                <a:solidFill>
                  <a:srgbClr val="77933C"/>
                </a:solidFill>
              </a:rPr>
              <a:t>Аудитория дает ответ.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D0649A4-70E3-489C-B32A-96771FCDEF24}" type="slidenum">
              <a:rPr lang="ru-RU" altLang="ru-RU"/>
              <a:pPr>
                <a:spcBef>
                  <a:spcPct val="0"/>
                </a:spcBef>
              </a:pPr>
              <a:t>5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>
                <a:solidFill>
                  <a:srgbClr val="000000"/>
                </a:solidFill>
              </a:rPr>
              <a:t>А если перед вами милые котики? 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>
                <a:solidFill>
                  <a:srgbClr val="77933C"/>
                </a:solidFill>
              </a:rPr>
              <a:t>Аудитория называет эмоцию.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>
                <a:solidFill>
                  <a:srgbClr val="000000"/>
                </a:solidFill>
              </a:rPr>
              <a:t>Эмоциям очень трудно сопротивляться</a:t>
            </a:r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B47F361-462B-4035-AB4D-77D16A84E453}" type="slidenum">
              <a:rPr lang="ru-RU" altLang="ru-RU"/>
              <a:pPr>
                <a:spcBef>
                  <a:spcPct val="0"/>
                </a:spcBef>
              </a:pPr>
              <a:t>6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9pPr>
          </a:lstStyle>
          <a:p>
            <a:fld id="{7BE0678E-07FB-4410-924D-1A8D112BBB98}" type="slidenum">
              <a:rPr lang="ru-RU" altLang="ru-RU">
                <a:latin typeface="Calibri" panose="020F0502020204030204" pitchFamily="34" charset="0"/>
              </a:rPr>
              <a:pPr/>
              <a:t>7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147483646 w 2706"/>
                <a:gd name="T1" fmla="*/ 0 h 640"/>
                <a:gd name="T2" fmla="*/ 2147483646 w 2706"/>
                <a:gd name="T3" fmla="*/ 0 h 640"/>
                <a:gd name="T4" fmla="*/ 2147483646 w 2706"/>
                <a:gd name="T5" fmla="*/ 45362813 h 640"/>
                <a:gd name="T6" fmla="*/ 2147483646 w 2706"/>
                <a:gd name="T7" fmla="*/ 95765938 h 640"/>
                <a:gd name="T8" fmla="*/ 2147483646 w 2706"/>
                <a:gd name="T9" fmla="*/ 151209375 h 640"/>
                <a:gd name="T10" fmla="*/ 2147483646 w 2706"/>
                <a:gd name="T11" fmla="*/ 206652813 h 640"/>
                <a:gd name="T12" fmla="*/ 2147483646 w 2706"/>
                <a:gd name="T13" fmla="*/ 272176875 h 640"/>
                <a:gd name="T14" fmla="*/ 2147483646 w 2706"/>
                <a:gd name="T15" fmla="*/ 337700938 h 640"/>
                <a:gd name="T16" fmla="*/ 2147483646 w 2706"/>
                <a:gd name="T17" fmla="*/ 413305625 h 640"/>
                <a:gd name="T18" fmla="*/ 2147483646 w 2706"/>
                <a:gd name="T19" fmla="*/ 488910313 h 640"/>
                <a:gd name="T20" fmla="*/ 2147483646 w 2706"/>
                <a:gd name="T21" fmla="*/ 488910313 h 640"/>
                <a:gd name="T22" fmla="*/ 2147483646 w 2706"/>
                <a:gd name="T23" fmla="*/ 635079375 h 640"/>
                <a:gd name="T24" fmla="*/ 2147483646 w 2706"/>
                <a:gd name="T25" fmla="*/ 766127500 h 640"/>
                <a:gd name="T26" fmla="*/ 2147483646 w 2706"/>
                <a:gd name="T27" fmla="*/ 887095000 h 640"/>
                <a:gd name="T28" fmla="*/ 1995963750 w 2706"/>
                <a:gd name="T29" fmla="*/ 1003022188 h 640"/>
                <a:gd name="T30" fmla="*/ 1471771250 w 2706"/>
                <a:gd name="T31" fmla="*/ 1103828438 h 640"/>
                <a:gd name="T32" fmla="*/ 962699688 w 2706"/>
                <a:gd name="T33" fmla="*/ 1194554063 h 640"/>
                <a:gd name="T34" fmla="*/ 473789375 w 2706"/>
                <a:gd name="T35" fmla="*/ 1280239375 h 640"/>
                <a:gd name="T36" fmla="*/ 0 w 2706"/>
                <a:gd name="T37" fmla="*/ 1355844063 h 640"/>
                <a:gd name="T38" fmla="*/ 0 w 2706"/>
                <a:gd name="T39" fmla="*/ 1355844063 h 640"/>
                <a:gd name="T40" fmla="*/ 327620313 w 2706"/>
                <a:gd name="T41" fmla="*/ 1401206875 h 640"/>
                <a:gd name="T42" fmla="*/ 640119688 w 2706"/>
                <a:gd name="T43" fmla="*/ 1441529375 h 640"/>
                <a:gd name="T44" fmla="*/ 942538438 w 2706"/>
                <a:gd name="T45" fmla="*/ 1476811563 h 640"/>
                <a:gd name="T46" fmla="*/ 1239916875 w 2706"/>
                <a:gd name="T47" fmla="*/ 1507053438 h 640"/>
                <a:gd name="T48" fmla="*/ 1527214688 w 2706"/>
                <a:gd name="T49" fmla="*/ 1537295313 h 640"/>
                <a:gd name="T50" fmla="*/ 1804431875 w 2706"/>
                <a:gd name="T51" fmla="*/ 1557456563 h 640"/>
                <a:gd name="T52" fmla="*/ 2071568438 w 2706"/>
                <a:gd name="T53" fmla="*/ 1577617813 h 640"/>
                <a:gd name="T54" fmla="*/ 2147483646 w 2706"/>
                <a:gd name="T55" fmla="*/ 1592738750 h 640"/>
                <a:gd name="T56" fmla="*/ 2147483646 w 2706"/>
                <a:gd name="T57" fmla="*/ 1602819375 h 640"/>
                <a:gd name="T58" fmla="*/ 2147483646 w 2706"/>
                <a:gd name="T59" fmla="*/ 1607859688 h 640"/>
                <a:gd name="T60" fmla="*/ 2147483646 w 2706"/>
                <a:gd name="T61" fmla="*/ 1612900000 h 640"/>
                <a:gd name="T62" fmla="*/ 2147483646 w 2706"/>
                <a:gd name="T63" fmla="*/ 1612900000 h 640"/>
                <a:gd name="T64" fmla="*/ 2147483646 w 2706"/>
                <a:gd name="T65" fmla="*/ 1607859688 h 640"/>
                <a:gd name="T66" fmla="*/ 2147483646 w 2706"/>
                <a:gd name="T67" fmla="*/ 1602819375 h 640"/>
                <a:gd name="T68" fmla="*/ 2147483646 w 2706"/>
                <a:gd name="T69" fmla="*/ 1592738750 h 640"/>
                <a:gd name="T70" fmla="*/ 2147483646 w 2706"/>
                <a:gd name="T71" fmla="*/ 1577617813 h 640"/>
                <a:gd name="T72" fmla="*/ 2147483646 w 2706"/>
                <a:gd name="T73" fmla="*/ 1562496875 h 640"/>
                <a:gd name="T74" fmla="*/ 2147483646 w 2706"/>
                <a:gd name="T75" fmla="*/ 1542335625 h 640"/>
                <a:gd name="T76" fmla="*/ 2147483646 w 2706"/>
                <a:gd name="T77" fmla="*/ 1517134063 h 640"/>
                <a:gd name="T78" fmla="*/ 2147483646 w 2706"/>
                <a:gd name="T79" fmla="*/ 1491932500 h 640"/>
                <a:gd name="T80" fmla="*/ 2147483646 w 2706"/>
                <a:gd name="T81" fmla="*/ 1461690625 h 640"/>
                <a:gd name="T82" fmla="*/ 2147483646 w 2706"/>
                <a:gd name="T83" fmla="*/ 1431448750 h 640"/>
                <a:gd name="T84" fmla="*/ 2147483646 w 2706"/>
                <a:gd name="T85" fmla="*/ 1396166563 h 640"/>
                <a:gd name="T86" fmla="*/ 2147483646 w 2706"/>
                <a:gd name="T87" fmla="*/ 1360884375 h 640"/>
                <a:gd name="T88" fmla="*/ 2147483646 w 2706"/>
                <a:gd name="T89" fmla="*/ 1320561875 h 640"/>
                <a:gd name="T90" fmla="*/ 2147483646 w 2706"/>
                <a:gd name="T91" fmla="*/ 1280239375 h 640"/>
                <a:gd name="T92" fmla="*/ 2147483646 w 2706"/>
                <a:gd name="T93" fmla="*/ 1234876563 h 640"/>
                <a:gd name="T94" fmla="*/ 2147483646 w 2706"/>
                <a:gd name="T95" fmla="*/ 1189513750 h 640"/>
                <a:gd name="T96" fmla="*/ 2147483646 w 2706"/>
                <a:gd name="T97" fmla="*/ 1088707500 h 640"/>
                <a:gd name="T98" fmla="*/ 2147483646 w 2706"/>
                <a:gd name="T99" fmla="*/ 982860938 h 640"/>
                <a:gd name="T100" fmla="*/ 2147483646 w 2706"/>
                <a:gd name="T101" fmla="*/ 982860938 h 640"/>
                <a:gd name="T102" fmla="*/ 2147483646 w 2706"/>
                <a:gd name="T103" fmla="*/ 977820625 h 640"/>
                <a:gd name="T104" fmla="*/ 2147483646 w 2706"/>
                <a:gd name="T105" fmla="*/ 977820625 h 640"/>
                <a:gd name="T106" fmla="*/ 2147483646 w 2706"/>
                <a:gd name="T107" fmla="*/ 0 h 640"/>
                <a:gd name="T108" fmla="*/ 2147483646 w 2706"/>
                <a:gd name="T109" fmla="*/ 0 h 640"/>
                <a:gd name="T110" fmla="*/ 2147483646 w 2706"/>
                <a:gd name="T111" fmla="*/ 0 h 640"/>
                <a:gd name="T112" fmla="*/ 2147483646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2147483646 w 5216"/>
                <a:gd name="T1" fmla="*/ 1799391563 h 762"/>
                <a:gd name="T2" fmla="*/ 2147483646 w 5216"/>
                <a:gd name="T3" fmla="*/ 1728827188 h 762"/>
                <a:gd name="T4" fmla="*/ 2147483646 w 5216"/>
                <a:gd name="T5" fmla="*/ 1537295313 h 762"/>
                <a:gd name="T6" fmla="*/ 2147483646 w 5216"/>
                <a:gd name="T7" fmla="*/ 1280239375 h 762"/>
                <a:gd name="T8" fmla="*/ 2147483646 w 5216"/>
                <a:gd name="T9" fmla="*/ 942538438 h 762"/>
                <a:gd name="T10" fmla="*/ 2147483646 w 5216"/>
                <a:gd name="T11" fmla="*/ 745966250 h 762"/>
                <a:gd name="T12" fmla="*/ 2147483646 w 5216"/>
                <a:gd name="T13" fmla="*/ 594756875 h 762"/>
                <a:gd name="T14" fmla="*/ 2147483646 w 5216"/>
                <a:gd name="T15" fmla="*/ 463708750 h 762"/>
                <a:gd name="T16" fmla="*/ 2147483646 w 5216"/>
                <a:gd name="T17" fmla="*/ 352821875 h 762"/>
                <a:gd name="T18" fmla="*/ 2147483646 w 5216"/>
                <a:gd name="T19" fmla="*/ 257055938 h 762"/>
                <a:gd name="T20" fmla="*/ 2147483646 w 5216"/>
                <a:gd name="T21" fmla="*/ 181451250 h 762"/>
                <a:gd name="T22" fmla="*/ 2147483646 w 5216"/>
                <a:gd name="T23" fmla="*/ 70564375 h 762"/>
                <a:gd name="T24" fmla="*/ 2147483646 w 5216"/>
                <a:gd name="T25" fmla="*/ 10080625 h 762"/>
                <a:gd name="T26" fmla="*/ 1622980821 w 5216"/>
                <a:gd name="T27" fmla="*/ 0 h 762"/>
                <a:gd name="T28" fmla="*/ 902216046 w 5216"/>
                <a:gd name="T29" fmla="*/ 25201563 h 762"/>
                <a:gd name="T30" fmla="*/ 277217221 w 5216"/>
                <a:gd name="T31" fmla="*/ 80645000 h 762"/>
                <a:gd name="T32" fmla="*/ 0 w 5216"/>
                <a:gd name="T33" fmla="*/ 120967500 h 762"/>
                <a:gd name="T34" fmla="*/ 791329158 w 5216"/>
                <a:gd name="T35" fmla="*/ 216733438 h 762"/>
                <a:gd name="T36" fmla="*/ 1643142073 w 5216"/>
                <a:gd name="T37" fmla="*/ 352821875 h 762"/>
                <a:gd name="T38" fmla="*/ 2147483646 w 5216"/>
                <a:gd name="T39" fmla="*/ 529232813 h 762"/>
                <a:gd name="T40" fmla="*/ 2147483646 w 5216"/>
                <a:gd name="T41" fmla="*/ 745966250 h 762"/>
                <a:gd name="T42" fmla="*/ 2147483646 w 5216"/>
                <a:gd name="T43" fmla="*/ 952619063 h 762"/>
                <a:gd name="T44" fmla="*/ 2147483646 w 5216"/>
                <a:gd name="T45" fmla="*/ 1300400625 h 762"/>
                <a:gd name="T46" fmla="*/ 2147483646 w 5216"/>
                <a:gd name="T47" fmla="*/ 1441529375 h 762"/>
                <a:gd name="T48" fmla="*/ 2147483646 w 5216"/>
                <a:gd name="T49" fmla="*/ 1562496875 h 762"/>
                <a:gd name="T50" fmla="*/ 2147483646 w 5216"/>
                <a:gd name="T51" fmla="*/ 1668343438 h 762"/>
                <a:gd name="T52" fmla="*/ 2147483646 w 5216"/>
                <a:gd name="T53" fmla="*/ 1748988438 h 762"/>
                <a:gd name="T54" fmla="*/ 2147483646 w 5216"/>
                <a:gd name="T55" fmla="*/ 1819552813 h 762"/>
                <a:gd name="T56" fmla="*/ 2147483646 w 5216"/>
                <a:gd name="T57" fmla="*/ 1864915625 h 762"/>
                <a:gd name="T58" fmla="*/ 2147483646 w 5216"/>
                <a:gd name="T59" fmla="*/ 1900197813 h 762"/>
                <a:gd name="T60" fmla="*/ 2147483646 w 5216"/>
                <a:gd name="T61" fmla="*/ 1920359063 h 762"/>
                <a:gd name="T62" fmla="*/ 2147483646 w 5216"/>
                <a:gd name="T63" fmla="*/ 1920359063 h 762"/>
                <a:gd name="T64" fmla="*/ 2147483646 w 5216"/>
                <a:gd name="T65" fmla="*/ 1910278438 h 762"/>
                <a:gd name="T66" fmla="*/ 2147483646 w 5216"/>
                <a:gd name="T67" fmla="*/ 1885076875 h 762"/>
                <a:gd name="T68" fmla="*/ 2147483646 w 5216"/>
                <a:gd name="T69" fmla="*/ 1844754375 h 762"/>
                <a:gd name="T70" fmla="*/ 2147483646 w 5216"/>
                <a:gd name="T71" fmla="*/ 1799391563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176410938 h 694"/>
                <a:gd name="T2" fmla="*/ 0 w 5144"/>
                <a:gd name="T3" fmla="*/ 176410938 h 694"/>
                <a:gd name="T4" fmla="*/ 45362813 w 5144"/>
                <a:gd name="T5" fmla="*/ 166330313 h 694"/>
                <a:gd name="T6" fmla="*/ 181451250 w 5144"/>
                <a:gd name="T7" fmla="*/ 141128750 h 694"/>
                <a:gd name="T8" fmla="*/ 413305625 w 5144"/>
                <a:gd name="T9" fmla="*/ 105846563 h 694"/>
                <a:gd name="T10" fmla="*/ 564515000 w 5144"/>
                <a:gd name="T11" fmla="*/ 85685313 h 694"/>
                <a:gd name="T12" fmla="*/ 740925938 w 5144"/>
                <a:gd name="T13" fmla="*/ 65524063 h 694"/>
                <a:gd name="T14" fmla="*/ 937498125 w 5144"/>
                <a:gd name="T15" fmla="*/ 50403125 h 694"/>
                <a:gd name="T16" fmla="*/ 1164312188 w 5144"/>
                <a:gd name="T17" fmla="*/ 35282188 h 694"/>
                <a:gd name="T18" fmla="*/ 1411287500 w 5144"/>
                <a:gd name="T19" fmla="*/ 20161250 h 694"/>
                <a:gd name="T20" fmla="*/ 1688504688 w 5144"/>
                <a:gd name="T21" fmla="*/ 10080625 h 694"/>
                <a:gd name="T22" fmla="*/ 1990923438 w 5144"/>
                <a:gd name="T23" fmla="*/ 5040313 h 694"/>
                <a:gd name="T24" fmla="*/ 2147483646 w 5144"/>
                <a:gd name="T25" fmla="*/ 0 h 694"/>
                <a:gd name="T26" fmla="*/ 2147483646 w 5144"/>
                <a:gd name="T27" fmla="*/ 5040313 h 694"/>
                <a:gd name="T28" fmla="*/ 2147483646 w 5144"/>
                <a:gd name="T29" fmla="*/ 15120938 h 694"/>
                <a:gd name="T30" fmla="*/ 2147483646 w 5144"/>
                <a:gd name="T31" fmla="*/ 35282188 h 694"/>
                <a:gd name="T32" fmla="*/ 2147483646 w 5144"/>
                <a:gd name="T33" fmla="*/ 60483750 h 694"/>
                <a:gd name="T34" fmla="*/ 2147483646 w 5144"/>
                <a:gd name="T35" fmla="*/ 100806250 h 694"/>
                <a:gd name="T36" fmla="*/ 2147483646 w 5144"/>
                <a:gd name="T37" fmla="*/ 146169063 h 694"/>
                <a:gd name="T38" fmla="*/ 2147483646 w 5144"/>
                <a:gd name="T39" fmla="*/ 201612500 h 694"/>
                <a:gd name="T40" fmla="*/ 2147483646 w 5144"/>
                <a:gd name="T41" fmla="*/ 267136563 h 694"/>
                <a:gd name="T42" fmla="*/ 2147483646 w 5144"/>
                <a:gd name="T43" fmla="*/ 347781563 h 694"/>
                <a:gd name="T44" fmla="*/ 2147483646 w 5144"/>
                <a:gd name="T45" fmla="*/ 438507188 h 694"/>
                <a:gd name="T46" fmla="*/ 2147483646 w 5144"/>
                <a:gd name="T47" fmla="*/ 544353750 h 694"/>
                <a:gd name="T48" fmla="*/ 2147483646 w 5144"/>
                <a:gd name="T49" fmla="*/ 670361563 h 694"/>
                <a:gd name="T50" fmla="*/ 2147483646 w 5144"/>
                <a:gd name="T51" fmla="*/ 806450000 h 694"/>
                <a:gd name="T52" fmla="*/ 2147483646 w 5144"/>
                <a:gd name="T53" fmla="*/ 957659375 h 694"/>
                <a:gd name="T54" fmla="*/ 2147483646 w 5144"/>
                <a:gd name="T55" fmla="*/ 1129030000 h 694"/>
                <a:gd name="T56" fmla="*/ 2147483646 w 5144"/>
                <a:gd name="T57" fmla="*/ 1315521563 h 694"/>
                <a:gd name="T58" fmla="*/ 2147483646 w 5144"/>
                <a:gd name="T59" fmla="*/ 1522174375 h 694"/>
                <a:gd name="T60" fmla="*/ 2147483646 w 5144"/>
                <a:gd name="T61" fmla="*/ 1748988438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1471771250 h 584"/>
                <a:gd name="T2" fmla="*/ 0 w 3112"/>
                <a:gd name="T3" fmla="*/ 1471771250 h 584"/>
                <a:gd name="T4" fmla="*/ 226814063 w 3112"/>
                <a:gd name="T5" fmla="*/ 1411287500 h 584"/>
                <a:gd name="T6" fmla="*/ 846772500 w 3112"/>
                <a:gd name="T7" fmla="*/ 1255037813 h 584"/>
                <a:gd name="T8" fmla="*/ 1275199063 w 3112"/>
                <a:gd name="T9" fmla="*/ 1149191250 h 584"/>
                <a:gd name="T10" fmla="*/ 1769149688 w 3112"/>
                <a:gd name="T11" fmla="*/ 1033264063 h 584"/>
                <a:gd name="T12" fmla="*/ 2147483646 w 3112"/>
                <a:gd name="T13" fmla="*/ 907256250 h 584"/>
                <a:gd name="T14" fmla="*/ 2147483646 w 3112"/>
                <a:gd name="T15" fmla="*/ 771167813 h 584"/>
                <a:gd name="T16" fmla="*/ 2147483646 w 3112"/>
                <a:gd name="T17" fmla="*/ 640119688 h 584"/>
                <a:gd name="T18" fmla="*/ 2147483646 w 3112"/>
                <a:gd name="T19" fmla="*/ 509071563 h 584"/>
                <a:gd name="T20" fmla="*/ 2147483646 w 3112"/>
                <a:gd name="T21" fmla="*/ 388104063 h 584"/>
                <a:gd name="T22" fmla="*/ 2147483646 w 3112"/>
                <a:gd name="T23" fmla="*/ 272176875 h 584"/>
                <a:gd name="T24" fmla="*/ 2147483646 w 3112"/>
                <a:gd name="T25" fmla="*/ 221773750 h 584"/>
                <a:gd name="T26" fmla="*/ 2147483646 w 3112"/>
                <a:gd name="T27" fmla="*/ 171370625 h 584"/>
                <a:gd name="T28" fmla="*/ 2147483646 w 3112"/>
                <a:gd name="T29" fmla="*/ 131048125 h 584"/>
                <a:gd name="T30" fmla="*/ 2147483646 w 3112"/>
                <a:gd name="T31" fmla="*/ 90725625 h 584"/>
                <a:gd name="T32" fmla="*/ 2147483646 w 3112"/>
                <a:gd name="T33" fmla="*/ 60483750 h 584"/>
                <a:gd name="T34" fmla="*/ 2147483646 w 3112"/>
                <a:gd name="T35" fmla="*/ 35282188 h 584"/>
                <a:gd name="T36" fmla="*/ 2147483646 w 3112"/>
                <a:gd name="T37" fmla="*/ 15120938 h 584"/>
                <a:gd name="T38" fmla="*/ 2147483646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6 w 8196"/>
                <a:gd name="T1" fmla="*/ 1290320000 h 1192"/>
                <a:gd name="T2" fmla="*/ 2147483646 w 8196"/>
                <a:gd name="T3" fmla="*/ 1436489063 h 1192"/>
                <a:gd name="T4" fmla="*/ 2147483646 w 8196"/>
                <a:gd name="T5" fmla="*/ 1562496875 h 1192"/>
                <a:gd name="T6" fmla="*/ 2147483646 w 8196"/>
                <a:gd name="T7" fmla="*/ 1678424063 h 1192"/>
                <a:gd name="T8" fmla="*/ 2147483646 w 8196"/>
                <a:gd name="T9" fmla="*/ 1769149688 h 1192"/>
                <a:gd name="T10" fmla="*/ 2147483646 w 8196"/>
                <a:gd name="T11" fmla="*/ 1839714063 h 1192"/>
                <a:gd name="T12" fmla="*/ 2147483646 w 8196"/>
                <a:gd name="T13" fmla="*/ 1890117188 h 1192"/>
                <a:gd name="T14" fmla="*/ 2147483646 w 8196"/>
                <a:gd name="T15" fmla="*/ 1920359063 h 1192"/>
                <a:gd name="T16" fmla="*/ 2147483646 w 8196"/>
                <a:gd name="T17" fmla="*/ 1915318750 h 1192"/>
                <a:gd name="T18" fmla="*/ 2147483646 w 8196"/>
                <a:gd name="T19" fmla="*/ 1890117188 h 1192"/>
                <a:gd name="T20" fmla="*/ 2147483646 w 8196"/>
                <a:gd name="T21" fmla="*/ 1829633438 h 1192"/>
                <a:gd name="T22" fmla="*/ 2147483646 w 8196"/>
                <a:gd name="T23" fmla="*/ 1738907813 h 1192"/>
                <a:gd name="T24" fmla="*/ 2147483646 w 8196"/>
                <a:gd name="T25" fmla="*/ 1617940313 h 1192"/>
                <a:gd name="T26" fmla="*/ 2147483646 w 8196"/>
                <a:gd name="T27" fmla="*/ 1456650313 h 1192"/>
                <a:gd name="T28" fmla="*/ 2147483646 w 8196"/>
                <a:gd name="T29" fmla="*/ 1260078125 h 1192"/>
                <a:gd name="T30" fmla="*/ 2147483646 w 8196"/>
                <a:gd name="T31" fmla="*/ 1023183438 h 1192"/>
                <a:gd name="T32" fmla="*/ 2147483646 w 8196"/>
                <a:gd name="T33" fmla="*/ 745966250 h 1192"/>
                <a:gd name="T34" fmla="*/ 2147483646 w 8196"/>
                <a:gd name="T35" fmla="*/ 604837500 h 1192"/>
                <a:gd name="T36" fmla="*/ 2147483646 w 8196"/>
                <a:gd name="T37" fmla="*/ 372983125 h 1192"/>
                <a:gd name="T38" fmla="*/ 2147483646 w 8196"/>
                <a:gd name="T39" fmla="*/ 206652813 h 1192"/>
                <a:gd name="T40" fmla="*/ 2147483646 w 8196"/>
                <a:gd name="T41" fmla="*/ 90725625 h 1192"/>
                <a:gd name="T42" fmla="*/ 2147483646 w 8196"/>
                <a:gd name="T43" fmla="*/ 25201563 h 1192"/>
                <a:gd name="T44" fmla="*/ 2147483646 w 8196"/>
                <a:gd name="T45" fmla="*/ 0 h 1192"/>
                <a:gd name="T46" fmla="*/ 2147483646 w 8196"/>
                <a:gd name="T47" fmla="*/ 10080625 h 1192"/>
                <a:gd name="T48" fmla="*/ 2147483646 w 8196"/>
                <a:gd name="T49" fmla="*/ 50403125 h 1192"/>
                <a:gd name="T50" fmla="*/ 1804431875 w 8196"/>
                <a:gd name="T51" fmla="*/ 110886875 h 1192"/>
                <a:gd name="T52" fmla="*/ 1335682813 w 8196"/>
                <a:gd name="T53" fmla="*/ 186491563 h 1192"/>
                <a:gd name="T54" fmla="*/ 942538438 w 8196"/>
                <a:gd name="T55" fmla="*/ 272176875 h 1192"/>
                <a:gd name="T56" fmla="*/ 624998750 w 8196"/>
                <a:gd name="T57" fmla="*/ 362902500 h 1192"/>
                <a:gd name="T58" fmla="*/ 372983125 w 8196"/>
                <a:gd name="T59" fmla="*/ 443547500 h 1192"/>
                <a:gd name="T60" fmla="*/ 120967500 w 8196"/>
                <a:gd name="T61" fmla="*/ 544353750 h 1192"/>
                <a:gd name="T62" fmla="*/ 0 w 8196"/>
                <a:gd name="T63" fmla="*/ 604837500 h 1192"/>
                <a:gd name="T64" fmla="*/ 2147483646 w 8196"/>
                <a:gd name="T65" fmla="*/ 2147483646 h 1192"/>
                <a:gd name="T66" fmla="*/ 2147483646 w 8196"/>
                <a:gd name="T67" fmla="*/ 2147483646 h 1192"/>
                <a:gd name="T68" fmla="*/ 2147483646 w 8196"/>
                <a:gd name="T69" fmla="*/ 1285279688 h 1192"/>
                <a:gd name="T70" fmla="*/ 2147483646 w 8196"/>
                <a:gd name="T71" fmla="*/ 1290320000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2E2AE9-E5B6-4E6B-8401-36BB8AC58492}" type="datetimeFigureOut">
              <a:rPr lang="ru-RU"/>
              <a:pPr>
                <a:defRPr/>
              </a:pPr>
              <a:t>20.11.2023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39F84DD-D708-4386-AAC1-6F5B78835EC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99876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095FB0-665A-455D-9D0A-5FFF6DD56C22}" type="datetimeFigureOut">
              <a:rPr lang="ru-RU"/>
              <a:pPr>
                <a:defRPr/>
              </a:pPr>
              <a:t>20.11.2023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E306BF-9876-44EF-BA3D-B13715F45D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793397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147483646 w 2706"/>
                <a:gd name="T1" fmla="*/ 0 h 640"/>
                <a:gd name="T2" fmla="*/ 2147483646 w 2706"/>
                <a:gd name="T3" fmla="*/ 0 h 640"/>
                <a:gd name="T4" fmla="*/ 2147483646 w 2706"/>
                <a:gd name="T5" fmla="*/ 45362813 h 640"/>
                <a:gd name="T6" fmla="*/ 2147483646 w 2706"/>
                <a:gd name="T7" fmla="*/ 95765938 h 640"/>
                <a:gd name="T8" fmla="*/ 2147483646 w 2706"/>
                <a:gd name="T9" fmla="*/ 151209375 h 640"/>
                <a:gd name="T10" fmla="*/ 2147483646 w 2706"/>
                <a:gd name="T11" fmla="*/ 206652813 h 640"/>
                <a:gd name="T12" fmla="*/ 2147483646 w 2706"/>
                <a:gd name="T13" fmla="*/ 272176875 h 640"/>
                <a:gd name="T14" fmla="*/ 2147483646 w 2706"/>
                <a:gd name="T15" fmla="*/ 337700938 h 640"/>
                <a:gd name="T16" fmla="*/ 2147483646 w 2706"/>
                <a:gd name="T17" fmla="*/ 413305625 h 640"/>
                <a:gd name="T18" fmla="*/ 2147483646 w 2706"/>
                <a:gd name="T19" fmla="*/ 488910313 h 640"/>
                <a:gd name="T20" fmla="*/ 2147483646 w 2706"/>
                <a:gd name="T21" fmla="*/ 488910313 h 640"/>
                <a:gd name="T22" fmla="*/ 2147483646 w 2706"/>
                <a:gd name="T23" fmla="*/ 635079375 h 640"/>
                <a:gd name="T24" fmla="*/ 2147483646 w 2706"/>
                <a:gd name="T25" fmla="*/ 766127500 h 640"/>
                <a:gd name="T26" fmla="*/ 2147483646 w 2706"/>
                <a:gd name="T27" fmla="*/ 887095000 h 640"/>
                <a:gd name="T28" fmla="*/ 1995963750 w 2706"/>
                <a:gd name="T29" fmla="*/ 1003022188 h 640"/>
                <a:gd name="T30" fmla="*/ 1471771250 w 2706"/>
                <a:gd name="T31" fmla="*/ 1103828438 h 640"/>
                <a:gd name="T32" fmla="*/ 962699688 w 2706"/>
                <a:gd name="T33" fmla="*/ 1194554063 h 640"/>
                <a:gd name="T34" fmla="*/ 473789375 w 2706"/>
                <a:gd name="T35" fmla="*/ 1280239375 h 640"/>
                <a:gd name="T36" fmla="*/ 0 w 2706"/>
                <a:gd name="T37" fmla="*/ 1355844063 h 640"/>
                <a:gd name="T38" fmla="*/ 0 w 2706"/>
                <a:gd name="T39" fmla="*/ 1355844063 h 640"/>
                <a:gd name="T40" fmla="*/ 327620313 w 2706"/>
                <a:gd name="T41" fmla="*/ 1401206875 h 640"/>
                <a:gd name="T42" fmla="*/ 640119688 w 2706"/>
                <a:gd name="T43" fmla="*/ 1441529375 h 640"/>
                <a:gd name="T44" fmla="*/ 942538438 w 2706"/>
                <a:gd name="T45" fmla="*/ 1476811563 h 640"/>
                <a:gd name="T46" fmla="*/ 1239916875 w 2706"/>
                <a:gd name="T47" fmla="*/ 1507053438 h 640"/>
                <a:gd name="T48" fmla="*/ 1527214688 w 2706"/>
                <a:gd name="T49" fmla="*/ 1537295313 h 640"/>
                <a:gd name="T50" fmla="*/ 1804431875 w 2706"/>
                <a:gd name="T51" fmla="*/ 1557456563 h 640"/>
                <a:gd name="T52" fmla="*/ 2071568438 w 2706"/>
                <a:gd name="T53" fmla="*/ 1577617813 h 640"/>
                <a:gd name="T54" fmla="*/ 2147483646 w 2706"/>
                <a:gd name="T55" fmla="*/ 1592738750 h 640"/>
                <a:gd name="T56" fmla="*/ 2147483646 w 2706"/>
                <a:gd name="T57" fmla="*/ 1602819375 h 640"/>
                <a:gd name="T58" fmla="*/ 2147483646 w 2706"/>
                <a:gd name="T59" fmla="*/ 1607859688 h 640"/>
                <a:gd name="T60" fmla="*/ 2147483646 w 2706"/>
                <a:gd name="T61" fmla="*/ 1612900000 h 640"/>
                <a:gd name="T62" fmla="*/ 2147483646 w 2706"/>
                <a:gd name="T63" fmla="*/ 1612900000 h 640"/>
                <a:gd name="T64" fmla="*/ 2147483646 w 2706"/>
                <a:gd name="T65" fmla="*/ 1607859688 h 640"/>
                <a:gd name="T66" fmla="*/ 2147483646 w 2706"/>
                <a:gd name="T67" fmla="*/ 1602819375 h 640"/>
                <a:gd name="T68" fmla="*/ 2147483646 w 2706"/>
                <a:gd name="T69" fmla="*/ 1592738750 h 640"/>
                <a:gd name="T70" fmla="*/ 2147483646 w 2706"/>
                <a:gd name="T71" fmla="*/ 1577617813 h 640"/>
                <a:gd name="T72" fmla="*/ 2147483646 w 2706"/>
                <a:gd name="T73" fmla="*/ 1562496875 h 640"/>
                <a:gd name="T74" fmla="*/ 2147483646 w 2706"/>
                <a:gd name="T75" fmla="*/ 1542335625 h 640"/>
                <a:gd name="T76" fmla="*/ 2147483646 w 2706"/>
                <a:gd name="T77" fmla="*/ 1517134063 h 640"/>
                <a:gd name="T78" fmla="*/ 2147483646 w 2706"/>
                <a:gd name="T79" fmla="*/ 1491932500 h 640"/>
                <a:gd name="T80" fmla="*/ 2147483646 w 2706"/>
                <a:gd name="T81" fmla="*/ 1461690625 h 640"/>
                <a:gd name="T82" fmla="*/ 2147483646 w 2706"/>
                <a:gd name="T83" fmla="*/ 1431448750 h 640"/>
                <a:gd name="T84" fmla="*/ 2147483646 w 2706"/>
                <a:gd name="T85" fmla="*/ 1396166563 h 640"/>
                <a:gd name="T86" fmla="*/ 2147483646 w 2706"/>
                <a:gd name="T87" fmla="*/ 1360884375 h 640"/>
                <a:gd name="T88" fmla="*/ 2147483646 w 2706"/>
                <a:gd name="T89" fmla="*/ 1320561875 h 640"/>
                <a:gd name="T90" fmla="*/ 2147483646 w 2706"/>
                <a:gd name="T91" fmla="*/ 1280239375 h 640"/>
                <a:gd name="T92" fmla="*/ 2147483646 w 2706"/>
                <a:gd name="T93" fmla="*/ 1234876563 h 640"/>
                <a:gd name="T94" fmla="*/ 2147483646 w 2706"/>
                <a:gd name="T95" fmla="*/ 1189513750 h 640"/>
                <a:gd name="T96" fmla="*/ 2147483646 w 2706"/>
                <a:gd name="T97" fmla="*/ 1088707500 h 640"/>
                <a:gd name="T98" fmla="*/ 2147483646 w 2706"/>
                <a:gd name="T99" fmla="*/ 982860938 h 640"/>
                <a:gd name="T100" fmla="*/ 2147483646 w 2706"/>
                <a:gd name="T101" fmla="*/ 982860938 h 640"/>
                <a:gd name="T102" fmla="*/ 2147483646 w 2706"/>
                <a:gd name="T103" fmla="*/ 977820625 h 640"/>
                <a:gd name="T104" fmla="*/ 2147483646 w 2706"/>
                <a:gd name="T105" fmla="*/ 977820625 h 640"/>
                <a:gd name="T106" fmla="*/ 2147483646 w 2706"/>
                <a:gd name="T107" fmla="*/ 0 h 640"/>
                <a:gd name="T108" fmla="*/ 2147483646 w 2706"/>
                <a:gd name="T109" fmla="*/ 0 h 640"/>
                <a:gd name="T110" fmla="*/ 2147483646 w 2706"/>
                <a:gd name="T111" fmla="*/ 0 h 640"/>
                <a:gd name="T112" fmla="*/ 2147483646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2147483646 w 5216"/>
                <a:gd name="T1" fmla="*/ 1799391563 h 762"/>
                <a:gd name="T2" fmla="*/ 2147483646 w 5216"/>
                <a:gd name="T3" fmla="*/ 1728827188 h 762"/>
                <a:gd name="T4" fmla="*/ 2147483646 w 5216"/>
                <a:gd name="T5" fmla="*/ 1537295313 h 762"/>
                <a:gd name="T6" fmla="*/ 2147483646 w 5216"/>
                <a:gd name="T7" fmla="*/ 1280239375 h 762"/>
                <a:gd name="T8" fmla="*/ 2147483646 w 5216"/>
                <a:gd name="T9" fmla="*/ 942538438 h 762"/>
                <a:gd name="T10" fmla="*/ 2147483646 w 5216"/>
                <a:gd name="T11" fmla="*/ 745966250 h 762"/>
                <a:gd name="T12" fmla="*/ 2147483646 w 5216"/>
                <a:gd name="T13" fmla="*/ 594756875 h 762"/>
                <a:gd name="T14" fmla="*/ 2147483646 w 5216"/>
                <a:gd name="T15" fmla="*/ 463708750 h 762"/>
                <a:gd name="T16" fmla="*/ 2147483646 w 5216"/>
                <a:gd name="T17" fmla="*/ 352821875 h 762"/>
                <a:gd name="T18" fmla="*/ 2147483646 w 5216"/>
                <a:gd name="T19" fmla="*/ 257055938 h 762"/>
                <a:gd name="T20" fmla="*/ 2147483646 w 5216"/>
                <a:gd name="T21" fmla="*/ 181451250 h 762"/>
                <a:gd name="T22" fmla="*/ 2147483646 w 5216"/>
                <a:gd name="T23" fmla="*/ 70564375 h 762"/>
                <a:gd name="T24" fmla="*/ 2147483646 w 5216"/>
                <a:gd name="T25" fmla="*/ 10080625 h 762"/>
                <a:gd name="T26" fmla="*/ 1622980821 w 5216"/>
                <a:gd name="T27" fmla="*/ 0 h 762"/>
                <a:gd name="T28" fmla="*/ 902216046 w 5216"/>
                <a:gd name="T29" fmla="*/ 25201563 h 762"/>
                <a:gd name="T30" fmla="*/ 277217221 w 5216"/>
                <a:gd name="T31" fmla="*/ 80645000 h 762"/>
                <a:gd name="T32" fmla="*/ 0 w 5216"/>
                <a:gd name="T33" fmla="*/ 120967500 h 762"/>
                <a:gd name="T34" fmla="*/ 791329158 w 5216"/>
                <a:gd name="T35" fmla="*/ 216733438 h 762"/>
                <a:gd name="T36" fmla="*/ 1643142073 w 5216"/>
                <a:gd name="T37" fmla="*/ 352821875 h 762"/>
                <a:gd name="T38" fmla="*/ 2147483646 w 5216"/>
                <a:gd name="T39" fmla="*/ 529232813 h 762"/>
                <a:gd name="T40" fmla="*/ 2147483646 w 5216"/>
                <a:gd name="T41" fmla="*/ 745966250 h 762"/>
                <a:gd name="T42" fmla="*/ 2147483646 w 5216"/>
                <a:gd name="T43" fmla="*/ 952619063 h 762"/>
                <a:gd name="T44" fmla="*/ 2147483646 w 5216"/>
                <a:gd name="T45" fmla="*/ 1300400625 h 762"/>
                <a:gd name="T46" fmla="*/ 2147483646 w 5216"/>
                <a:gd name="T47" fmla="*/ 1441529375 h 762"/>
                <a:gd name="T48" fmla="*/ 2147483646 w 5216"/>
                <a:gd name="T49" fmla="*/ 1562496875 h 762"/>
                <a:gd name="T50" fmla="*/ 2147483646 w 5216"/>
                <a:gd name="T51" fmla="*/ 1668343438 h 762"/>
                <a:gd name="T52" fmla="*/ 2147483646 w 5216"/>
                <a:gd name="T53" fmla="*/ 1748988438 h 762"/>
                <a:gd name="T54" fmla="*/ 2147483646 w 5216"/>
                <a:gd name="T55" fmla="*/ 1819552813 h 762"/>
                <a:gd name="T56" fmla="*/ 2147483646 w 5216"/>
                <a:gd name="T57" fmla="*/ 1864915625 h 762"/>
                <a:gd name="T58" fmla="*/ 2147483646 w 5216"/>
                <a:gd name="T59" fmla="*/ 1900197813 h 762"/>
                <a:gd name="T60" fmla="*/ 2147483646 w 5216"/>
                <a:gd name="T61" fmla="*/ 1920359063 h 762"/>
                <a:gd name="T62" fmla="*/ 2147483646 w 5216"/>
                <a:gd name="T63" fmla="*/ 1920359063 h 762"/>
                <a:gd name="T64" fmla="*/ 2147483646 w 5216"/>
                <a:gd name="T65" fmla="*/ 1910278438 h 762"/>
                <a:gd name="T66" fmla="*/ 2147483646 w 5216"/>
                <a:gd name="T67" fmla="*/ 1885076875 h 762"/>
                <a:gd name="T68" fmla="*/ 2147483646 w 5216"/>
                <a:gd name="T69" fmla="*/ 1844754375 h 762"/>
                <a:gd name="T70" fmla="*/ 2147483646 w 5216"/>
                <a:gd name="T71" fmla="*/ 1799391563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176410938 h 694"/>
                <a:gd name="T2" fmla="*/ 0 w 5144"/>
                <a:gd name="T3" fmla="*/ 176410938 h 694"/>
                <a:gd name="T4" fmla="*/ 45362813 w 5144"/>
                <a:gd name="T5" fmla="*/ 166330313 h 694"/>
                <a:gd name="T6" fmla="*/ 181451250 w 5144"/>
                <a:gd name="T7" fmla="*/ 141128750 h 694"/>
                <a:gd name="T8" fmla="*/ 413305625 w 5144"/>
                <a:gd name="T9" fmla="*/ 105846563 h 694"/>
                <a:gd name="T10" fmla="*/ 564515000 w 5144"/>
                <a:gd name="T11" fmla="*/ 85685313 h 694"/>
                <a:gd name="T12" fmla="*/ 740925938 w 5144"/>
                <a:gd name="T13" fmla="*/ 65524063 h 694"/>
                <a:gd name="T14" fmla="*/ 937498125 w 5144"/>
                <a:gd name="T15" fmla="*/ 50403125 h 694"/>
                <a:gd name="T16" fmla="*/ 1164312188 w 5144"/>
                <a:gd name="T17" fmla="*/ 35282188 h 694"/>
                <a:gd name="T18" fmla="*/ 1411287500 w 5144"/>
                <a:gd name="T19" fmla="*/ 20161250 h 694"/>
                <a:gd name="T20" fmla="*/ 1688504688 w 5144"/>
                <a:gd name="T21" fmla="*/ 10080625 h 694"/>
                <a:gd name="T22" fmla="*/ 1990923438 w 5144"/>
                <a:gd name="T23" fmla="*/ 5040313 h 694"/>
                <a:gd name="T24" fmla="*/ 2147483646 w 5144"/>
                <a:gd name="T25" fmla="*/ 0 h 694"/>
                <a:gd name="T26" fmla="*/ 2147483646 w 5144"/>
                <a:gd name="T27" fmla="*/ 5040313 h 694"/>
                <a:gd name="T28" fmla="*/ 2147483646 w 5144"/>
                <a:gd name="T29" fmla="*/ 15120938 h 694"/>
                <a:gd name="T30" fmla="*/ 2147483646 w 5144"/>
                <a:gd name="T31" fmla="*/ 35282188 h 694"/>
                <a:gd name="T32" fmla="*/ 2147483646 w 5144"/>
                <a:gd name="T33" fmla="*/ 60483750 h 694"/>
                <a:gd name="T34" fmla="*/ 2147483646 w 5144"/>
                <a:gd name="T35" fmla="*/ 100806250 h 694"/>
                <a:gd name="T36" fmla="*/ 2147483646 w 5144"/>
                <a:gd name="T37" fmla="*/ 146169063 h 694"/>
                <a:gd name="T38" fmla="*/ 2147483646 w 5144"/>
                <a:gd name="T39" fmla="*/ 201612500 h 694"/>
                <a:gd name="T40" fmla="*/ 2147483646 w 5144"/>
                <a:gd name="T41" fmla="*/ 267136563 h 694"/>
                <a:gd name="T42" fmla="*/ 2147483646 w 5144"/>
                <a:gd name="T43" fmla="*/ 347781563 h 694"/>
                <a:gd name="T44" fmla="*/ 2147483646 w 5144"/>
                <a:gd name="T45" fmla="*/ 438507188 h 694"/>
                <a:gd name="T46" fmla="*/ 2147483646 w 5144"/>
                <a:gd name="T47" fmla="*/ 544353750 h 694"/>
                <a:gd name="T48" fmla="*/ 2147483646 w 5144"/>
                <a:gd name="T49" fmla="*/ 670361563 h 694"/>
                <a:gd name="T50" fmla="*/ 2147483646 w 5144"/>
                <a:gd name="T51" fmla="*/ 806450000 h 694"/>
                <a:gd name="T52" fmla="*/ 2147483646 w 5144"/>
                <a:gd name="T53" fmla="*/ 957659375 h 694"/>
                <a:gd name="T54" fmla="*/ 2147483646 w 5144"/>
                <a:gd name="T55" fmla="*/ 1129030000 h 694"/>
                <a:gd name="T56" fmla="*/ 2147483646 w 5144"/>
                <a:gd name="T57" fmla="*/ 1315521563 h 694"/>
                <a:gd name="T58" fmla="*/ 2147483646 w 5144"/>
                <a:gd name="T59" fmla="*/ 1522174375 h 694"/>
                <a:gd name="T60" fmla="*/ 2147483646 w 5144"/>
                <a:gd name="T61" fmla="*/ 1748988438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1471771250 h 584"/>
                <a:gd name="T2" fmla="*/ 0 w 3112"/>
                <a:gd name="T3" fmla="*/ 1471771250 h 584"/>
                <a:gd name="T4" fmla="*/ 226814063 w 3112"/>
                <a:gd name="T5" fmla="*/ 1411287500 h 584"/>
                <a:gd name="T6" fmla="*/ 846772500 w 3112"/>
                <a:gd name="T7" fmla="*/ 1255037813 h 584"/>
                <a:gd name="T8" fmla="*/ 1275199063 w 3112"/>
                <a:gd name="T9" fmla="*/ 1149191250 h 584"/>
                <a:gd name="T10" fmla="*/ 1769149688 w 3112"/>
                <a:gd name="T11" fmla="*/ 1033264063 h 584"/>
                <a:gd name="T12" fmla="*/ 2147483646 w 3112"/>
                <a:gd name="T13" fmla="*/ 907256250 h 584"/>
                <a:gd name="T14" fmla="*/ 2147483646 w 3112"/>
                <a:gd name="T15" fmla="*/ 771167813 h 584"/>
                <a:gd name="T16" fmla="*/ 2147483646 w 3112"/>
                <a:gd name="T17" fmla="*/ 640119688 h 584"/>
                <a:gd name="T18" fmla="*/ 2147483646 w 3112"/>
                <a:gd name="T19" fmla="*/ 509071563 h 584"/>
                <a:gd name="T20" fmla="*/ 2147483646 w 3112"/>
                <a:gd name="T21" fmla="*/ 388104063 h 584"/>
                <a:gd name="T22" fmla="*/ 2147483646 w 3112"/>
                <a:gd name="T23" fmla="*/ 272176875 h 584"/>
                <a:gd name="T24" fmla="*/ 2147483646 w 3112"/>
                <a:gd name="T25" fmla="*/ 221773750 h 584"/>
                <a:gd name="T26" fmla="*/ 2147483646 w 3112"/>
                <a:gd name="T27" fmla="*/ 171370625 h 584"/>
                <a:gd name="T28" fmla="*/ 2147483646 w 3112"/>
                <a:gd name="T29" fmla="*/ 131048125 h 584"/>
                <a:gd name="T30" fmla="*/ 2147483646 w 3112"/>
                <a:gd name="T31" fmla="*/ 90725625 h 584"/>
                <a:gd name="T32" fmla="*/ 2147483646 w 3112"/>
                <a:gd name="T33" fmla="*/ 60483750 h 584"/>
                <a:gd name="T34" fmla="*/ 2147483646 w 3112"/>
                <a:gd name="T35" fmla="*/ 35282188 h 584"/>
                <a:gd name="T36" fmla="*/ 2147483646 w 3112"/>
                <a:gd name="T37" fmla="*/ 15120938 h 584"/>
                <a:gd name="T38" fmla="*/ 2147483646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6 w 8196"/>
                <a:gd name="T1" fmla="*/ 1290320000 h 1192"/>
                <a:gd name="T2" fmla="*/ 2147483646 w 8196"/>
                <a:gd name="T3" fmla="*/ 1436489063 h 1192"/>
                <a:gd name="T4" fmla="*/ 2147483646 w 8196"/>
                <a:gd name="T5" fmla="*/ 1562496875 h 1192"/>
                <a:gd name="T6" fmla="*/ 2147483646 w 8196"/>
                <a:gd name="T7" fmla="*/ 1678424063 h 1192"/>
                <a:gd name="T8" fmla="*/ 2147483646 w 8196"/>
                <a:gd name="T9" fmla="*/ 1769149688 h 1192"/>
                <a:gd name="T10" fmla="*/ 2147483646 w 8196"/>
                <a:gd name="T11" fmla="*/ 1839714063 h 1192"/>
                <a:gd name="T12" fmla="*/ 2147483646 w 8196"/>
                <a:gd name="T13" fmla="*/ 1890117188 h 1192"/>
                <a:gd name="T14" fmla="*/ 2147483646 w 8196"/>
                <a:gd name="T15" fmla="*/ 1920359063 h 1192"/>
                <a:gd name="T16" fmla="*/ 2147483646 w 8196"/>
                <a:gd name="T17" fmla="*/ 1915318750 h 1192"/>
                <a:gd name="T18" fmla="*/ 2147483646 w 8196"/>
                <a:gd name="T19" fmla="*/ 1890117188 h 1192"/>
                <a:gd name="T20" fmla="*/ 2147483646 w 8196"/>
                <a:gd name="T21" fmla="*/ 1829633438 h 1192"/>
                <a:gd name="T22" fmla="*/ 2147483646 w 8196"/>
                <a:gd name="T23" fmla="*/ 1738907813 h 1192"/>
                <a:gd name="T24" fmla="*/ 2147483646 w 8196"/>
                <a:gd name="T25" fmla="*/ 1617940313 h 1192"/>
                <a:gd name="T26" fmla="*/ 2147483646 w 8196"/>
                <a:gd name="T27" fmla="*/ 1456650313 h 1192"/>
                <a:gd name="T28" fmla="*/ 2147483646 w 8196"/>
                <a:gd name="T29" fmla="*/ 1260078125 h 1192"/>
                <a:gd name="T30" fmla="*/ 2147483646 w 8196"/>
                <a:gd name="T31" fmla="*/ 1023183438 h 1192"/>
                <a:gd name="T32" fmla="*/ 2147483646 w 8196"/>
                <a:gd name="T33" fmla="*/ 745966250 h 1192"/>
                <a:gd name="T34" fmla="*/ 2147483646 w 8196"/>
                <a:gd name="T35" fmla="*/ 604837500 h 1192"/>
                <a:gd name="T36" fmla="*/ 2147483646 w 8196"/>
                <a:gd name="T37" fmla="*/ 372983125 h 1192"/>
                <a:gd name="T38" fmla="*/ 2147483646 w 8196"/>
                <a:gd name="T39" fmla="*/ 206652813 h 1192"/>
                <a:gd name="T40" fmla="*/ 2147483646 w 8196"/>
                <a:gd name="T41" fmla="*/ 90725625 h 1192"/>
                <a:gd name="T42" fmla="*/ 2147483646 w 8196"/>
                <a:gd name="T43" fmla="*/ 25201563 h 1192"/>
                <a:gd name="T44" fmla="*/ 2147483646 w 8196"/>
                <a:gd name="T45" fmla="*/ 0 h 1192"/>
                <a:gd name="T46" fmla="*/ 2147483646 w 8196"/>
                <a:gd name="T47" fmla="*/ 10080625 h 1192"/>
                <a:gd name="T48" fmla="*/ 2147483646 w 8196"/>
                <a:gd name="T49" fmla="*/ 50403125 h 1192"/>
                <a:gd name="T50" fmla="*/ 1804431875 w 8196"/>
                <a:gd name="T51" fmla="*/ 110886875 h 1192"/>
                <a:gd name="T52" fmla="*/ 1335682813 w 8196"/>
                <a:gd name="T53" fmla="*/ 186491563 h 1192"/>
                <a:gd name="T54" fmla="*/ 942538438 w 8196"/>
                <a:gd name="T55" fmla="*/ 272176875 h 1192"/>
                <a:gd name="T56" fmla="*/ 624998750 w 8196"/>
                <a:gd name="T57" fmla="*/ 362902500 h 1192"/>
                <a:gd name="T58" fmla="*/ 372983125 w 8196"/>
                <a:gd name="T59" fmla="*/ 443547500 h 1192"/>
                <a:gd name="T60" fmla="*/ 120967500 w 8196"/>
                <a:gd name="T61" fmla="*/ 544353750 h 1192"/>
                <a:gd name="T62" fmla="*/ 0 w 8196"/>
                <a:gd name="T63" fmla="*/ 604837500 h 1192"/>
                <a:gd name="T64" fmla="*/ 2147483646 w 8196"/>
                <a:gd name="T65" fmla="*/ 2147483646 h 1192"/>
                <a:gd name="T66" fmla="*/ 2147483646 w 8196"/>
                <a:gd name="T67" fmla="*/ 2147483646 h 1192"/>
                <a:gd name="T68" fmla="*/ 2147483646 w 8196"/>
                <a:gd name="T69" fmla="*/ 1285279688 h 1192"/>
                <a:gd name="T70" fmla="*/ 2147483646 w 8196"/>
                <a:gd name="T71" fmla="*/ 1290320000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07C08-9F8D-4E46-9CF9-BE86A3E1D695}" type="datetimeFigureOut">
              <a:rPr lang="ru-RU"/>
              <a:pPr>
                <a:defRPr/>
              </a:pPr>
              <a:t>20.11.2023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B7D5F58-6A4B-4DD0-9D2B-16285E7D19B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1687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C4D1F2-E1A8-4276-BEAE-0D60C5B181DA}" type="datetimeFigureOut">
              <a:rPr lang="ru-RU"/>
              <a:pPr>
                <a:defRPr/>
              </a:pPr>
              <a:t>20.11.2023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5EE0B-B71A-4362-84AF-90CC5F9473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96989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>
              <a:gd name="T0" fmla="*/ 2147483646 w 2706"/>
              <a:gd name="T1" fmla="*/ 0 h 640"/>
              <a:gd name="T2" fmla="*/ 2147483646 w 2706"/>
              <a:gd name="T3" fmla="*/ 0 h 640"/>
              <a:gd name="T4" fmla="*/ 2147483646 w 2706"/>
              <a:gd name="T5" fmla="*/ 22426910 h 640"/>
              <a:gd name="T6" fmla="*/ 2147483646 w 2706"/>
              <a:gd name="T7" fmla="*/ 47345203 h 640"/>
              <a:gd name="T8" fmla="*/ 2147483646 w 2706"/>
              <a:gd name="T9" fmla="*/ 74755995 h 640"/>
              <a:gd name="T10" fmla="*/ 2147483646 w 2706"/>
              <a:gd name="T11" fmla="*/ 102165671 h 640"/>
              <a:gd name="T12" fmla="*/ 2147483646 w 2706"/>
              <a:gd name="T13" fmla="*/ 134560345 h 640"/>
              <a:gd name="T14" fmla="*/ 2147483646 w 2706"/>
              <a:gd name="T15" fmla="*/ 166953902 h 640"/>
              <a:gd name="T16" fmla="*/ 2088287069 w 2706"/>
              <a:gd name="T17" fmla="*/ 204332458 h 640"/>
              <a:gd name="T18" fmla="*/ 1936864244 w 2706"/>
              <a:gd name="T19" fmla="*/ 241709897 h 640"/>
              <a:gd name="T20" fmla="*/ 1936864244 w 2706"/>
              <a:gd name="T21" fmla="*/ 241709897 h 640"/>
              <a:gd name="T22" fmla="*/ 1663397460 w 2706"/>
              <a:gd name="T23" fmla="*/ 313973394 h 640"/>
              <a:gd name="T24" fmla="*/ 1396711723 w 2706"/>
              <a:gd name="T25" fmla="*/ 378761625 h 640"/>
              <a:gd name="T26" fmla="*/ 1141325958 w 2706"/>
              <a:gd name="T27" fmla="*/ 438565975 h 640"/>
              <a:gd name="T28" fmla="*/ 894980172 w 2706"/>
              <a:gd name="T29" fmla="*/ 495878941 h 640"/>
              <a:gd name="T30" fmla="*/ 659935422 w 2706"/>
              <a:gd name="T31" fmla="*/ 545715527 h 640"/>
              <a:gd name="T32" fmla="*/ 431669593 w 2706"/>
              <a:gd name="T33" fmla="*/ 590569348 h 640"/>
              <a:gd name="T34" fmla="*/ 212444804 w 2706"/>
              <a:gd name="T35" fmla="*/ 632930669 h 640"/>
              <a:gd name="T36" fmla="*/ 0 w 2706"/>
              <a:gd name="T37" fmla="*/ 670308108 h 640"/>
              <a:gd name="T38" fmla="*/ 0 w 2706"/>
              <a:gd name="T39" fmla="*/ 670308108 h 640"/>
              <a:gd name="T40" fmla="*/ 146902836 w 2706"/>
              <a:gd name="T41" fmla="*/ 692735019 h 640"/>
              <a:gd name="T42" fmla="*/ 287026751 w 2706"/>
              <a:gd name="T43" fmla="*/ 712670546 h 640"/>
              <a:gd name="T44" fmla="*/ 422629614 w 2706"/>
              <a:gd name="T45" fmla="*/ 730113574 h 640"/>
              <a:gd name="T46" fmla="*/ 555972483 w 2706"/>
              <a:gd name="T47" fmla="*/ 745064104 h 640"/>
              <a:gd name="T48" fmla="*/ 684795362 w 2706"/>
              <a:gd name="T49" fmla="*/ 760015749 h 640"/>
              <a:gd name="T50" fmla="*/ 809098253 w 2706"/>
              <a:gd name="T51" fmla="*/ 769982396 h 640"/>
              <a:gd name="T52" fmla="*/ 928881154 w 2706"/>
              <a:gd name="T53" fmla="*/ 779950160 h 640"/>
              <a:gd name="T54" fmla="*/ 1046404060 w 2706"/>
              <a:gd name="T55" fmla="*/ 787425425 h 640"/>
              <a:gd name="T56" fmla="*/ 1161665909 w 2706"/>
              <a:gd name="T57" fmla="*/ 792409307 h 640"/>
              <a:gd name="T58" fmla="*/ 1272408832 w 2706"/>
              <a:gd name="T59" fmla="*/ 794901806 h 640"/>
              <a:gd name="T60" fmla="*/ 1378630703 w 2706"/>
              <a:gd name="T61" fmla="*/ 797393188 h 640"/>
              <a:gd name="T62" fmla="*/ 1482593642 w 2706"/>
              <a:gd name="T63" fmla="*/ 797393188 h 640"/>
              <a:gd name="T64" fmla="*/ 1584295524 w 2706"/>
              <a:gd name="T65" fmla="*/ 794901806 h 640"/>
              <a:gd name="T66" fmla="*/ 1683738474 w 2706"/>
              <a:gd name="T67" fmla="*/ 792409307 h 640"/>
              <a:gd name="T68" fmla="*/ 1778660372 w 2706"/>
              <a:gd name="T69" fmla="*/ 787425425 h 640"/>
              <a:gd name="T70" fmla="*/ 1871322275 w 2706"/>
              <a:gd name="T71" fmla="*/ 779950160 h 640"/>
              <a:gd name="T72" fmla="*/ 1959464189 w 2706"/>
              <a:gd name="T73" fmla="*/ 772474896 h 640"/>
              <a:gd name="T74" fmla="*/ 2047606104 w 2706"/>
              <a:gd name="T75" fmla="*/ 762507132 h 640"/>
              <a:gd name="T76" fmla="*/ 2131228029 w 2706"/>
              <a:gd name="T77" fmla="*/ 750047985 h 640"/>
              <a:gd name="T78" fmla="*/ 2147483646 w 2706"/>
              <a:gd name="T79" fmla="*/ 737588839 h 640"/>
              <a:gd name="T80" fmla="*/ 2147483646 w 2706"/>
              <a:gd name="T81" fmla="*/ 722637193 h 640"/>
              <a:gd name="T82" fmla="*/ 2147483646 w 2706"/>
              <a:gd name="T83" fmla="*/ 707686664 h 640"/>
              <a:gd name="T84" fmla="*/ 2147483646 w 2706"/>
              <a:gd name="T85" fmla="*/ 690243636 h 640"/>
              <a:gd name="T86" fmla="*/ 2147483646 w 2706"/>
              <a:gd name="T87" fmla="*/ 672800607 h 640"/>
              <a:gd name="T88" fmla="*/ 2147483646 w 2706"/>
              <a:gd name="T89" fmla="*/ 652866196 h 640"/>
              <a:gd name="T90" fmla="*/ 2147483646 w 2706"/>
              <a:gd name="T91" fmla="*/ 632930669 h 640"/>
              <a:gd name="T92" fmla="*/ 2147483646 w 2706"/>
              <a:gd name="T93" fmla="*/ 610503759 h 640"/>
              <a:gd name="T94" fmla="*/ 2147483646 w 2706"/>
              <a:gd name="T95" fmla="*/ 588077965 h 640"/>
              <a:gd name="T96" fmla="*/ 2147483646 w 2706"/>
              <a:gd name="T97" fmla="*/ 538240263 h 640"/>
              <a:gd name="T98" fmla="*/ 2147483646 w 2706"/>
              <a:gd name="T99" fmla="*/ 485911178 h 640"/>
              <a:gd name="T100" fmla="*/ 2147483646 w 2706"/>
              <a:gd name="T101" fmla="*/ 485911178 h 640"/>
              <a:gd name="T102" fmla="*/ 2147483646 w 2706"/>
              <a:gd name="T103" fmla="*/ 483419795 h 640"/>
              <a:gd name="T104" fmla="*/ 2147483646 w 2706"/>
              <a:gd name="T105" fmla="*/ 483419795 h 640"/>
              <a:gd name="T106" fmla="*/ 2147483646 w 2706"/>
              <a:gd name="T107" fmla="*/ 0 h 640"/>
              <a:gd name="T108" fmla="*/ 2147483646 w 2706"/>
              <a:gd name="T109" fmla="*/ 0 h 640"/>
              <a:gd name="T110" fmla="*/ 2147483646 w 2706"/>
              <a:gd name="T111" fmla="*/ 0 h 640"/>
              <a:gd name="T112" fmla="*/ 2147483646 w 2706"/>
              <a:gd name="T113" fmla="*/ 0 h 64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6" y="388"/>
                </a:lnTo>
                <a:lnTo>
                  <a:pt x="2706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>
              <a:gd name="T0" fmla="*/ 2147483646 w 5216"/>
              <a:gd name="T1" fmla="*/ 890318333 h 762"/>
              <a:gd name="T2" fmla="*/ 2147483646 w 5216"/>
              <a:gd name="T3" fmla="*/ 855403517 h 762"/>
              <a:gd name="T4" fmla="*/ 2147483646 w 5216"/>
              <a:gd name="T5" fmla="*/ 760636483 h 762"/>
              <a:gd name="T6" fmla="*/ 2147483646 w 5216"/>
              <a:gd name="T7" fmla="*/ 633448150 h 762"/>
              <a:gd name="T8" fmla="*/ 2147483646 w 5216"/>
              <a:gd name="T9" fmla="*/ 466356850 h 762"/>
              <a:gd name="T10" fmla="*/ 2147483646 w 5216"/>
              <a:gd name="T11" fmla="*/ 369095183 h 762"/>
              <a:gd name="T12" fmla="*/ 2147483646 w 5216"/>
              <a:gd name="T13" fmla="*/ 294278517 h 762"/>
              <a:gd name="T14" fmla="*/ 2147483646 w 5216"/>
              <a:gd name="T15" fmla="*/ 229438150 h 762"/>
              <a:gd name="T16" fmla="*/ 2147483646 w 5216"/>
              <a:gd name="T17" fmla="*/ 174571850 h 762"/>
              <a:gd name="T18" fmla="*/ 2147483646 w 5216"/>
              <a:gd name="T19" fmla="*/ 127188333 h 762"/>
              <a:gd name="T20" fmla="*/ 1966522170 w 5216"/>
              <a:gd name="T21" fmla="*/ 89780000 h 762"/>
              <a:gd name="T22" fmla="*/ 1507667316 w 5216"/>
              <a:gd name="T23" fmla="*/ 34914817 h 762"/>
              <a:gd name="T24" fmla="*/ 1096279949 w 5216"/>
              <a:gd name="T25" fmla="*/ 4988150 h 762"/>
              <a:gd name="T26" fmla="*/ 727838697 w 5216"/>
              <a:gd name="T27" fmla="*/ 0 h 762"/>
              <a:gd name="T28" fmla="*/ 404605842 w 5216"/>
              <a:gd name="T29" fmla="*/ 12469817 h 762"/>
              <a:gd name="T30" fmla="*/ 124320165 w 5216"/>
              <a:gd name="T31" fmla="*/ 39901850 h 762"/>
              <a:gd name="T32" fmla="*/ 0 w 5216"/>
              <a:gd name="T33" fmla="*/ 59853333 h 762"/>
              <a:gd name="T34" fmla="*/ 354878201 w 5216"/>
              <a:gd name="T35" fmla="*/ 107236850 h 762"/>
              <a:gd name="T36" fmla="*/ 736880376 w 5216"/>
              <a:gd name="T37" fmla="*/ 174571850 h 762"/>
              <a:gd name="T38" fmla="*/ 1146007590 w 5216"/>
              <a:gd name="T39" fmla="*/ 261858333 h 762"/>
              <a:gd name="T40" fmla="*/ 1584518931 w 5216"/>
              <a:gd name="T41" fmla="*/ 369095183 h 762"/>
              <a:gd name="T42" fmla="*/ 1984604465 w 5216"/>
              <a:gd name="T43" fmla="*/ 471345000 h 762"/>
              <a:gd name="T44" fmla="*/ 2147483646 w 5216"/>
              <a:gd name="T45" fmla="*/ 643423333 h 762"/>
              <a:gd name="T46" fmla="*/ 2147483646 w 5216"/>
              <a:gd name="T47" fmla="*/ 713251850 h 762"/>
              <a:gd name="T48" fmla="*/ 2147483646 w 5216"/>
              <a:gd name="T49" fmla="*/ 773105183 h 762"/>
              <a:gd name="T50" fmla="*/ 2147483646 w 5216"/>
              <a:gd name="T51" fmla="*/ 825476850 h 762"/>
              <a:gd name="T52" fmla="*/ 2147483646 w 5216"/>
              <a:gd name="T53" fmla="*/ 865379817 h 762"/>
              <a:gd name="T54" fmla="*/ 2147483646 w 5216"/>
              <a:gd name="T55" fmla="*/ 900293517 h 762"/>
              <a:gd name="T56" fmla="*/ 2147483646 w 5216"/>
              <a:gd name="T57" fmla="*/ 922738517 h 762"/>
              <a:gd name="T58" fmla="*/ 2147483646 w 5216"/>
              <a:gd name="T59" fmla="*/ 940196483 h 762"/>
              <a:gd name="T60" fmla="*/ 2147483646 w 5216"/>
              <a:gd name="T61" fmla="*/ 950171667 h 762"/>
              <a:gd name="T62" fmla="*/ 2147483646 w 5216"/>
              <a:gd name="T63" fmla="*/ 950171667 h 762"/>
              <a:gd name="T64" fmla="*/ 2147483646 w 5216"/>
              <a:gd name="T65" fmla="*/ 945183517 h 762"/>
              <a:gd name="T66" fmla="*/ 2147483646 w 5216"/>
              <a:gd name="T67" fmla="*/ 932714817 h 762"/>
              <a:gd name="T68" fmla="*/ 2147483646 w 5216"/>
              <a:gd name="T69" fmla="*/ 912763333 h 762"/>
              <a:gd name="T70" fmla="*/ 2147483646 w 5216"/>
              <a:gd name="T71" fmla="*/ 890318333 h 76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>
              <a:gd name="T0" fmla="*/ 0 w 5144"/>
              <a:gd name="T1" fmla="*/ 87226308 h 694"/>
              <a:gd name="T2" fmla="*/ 0 w 5144"/>
              <a:gd name="T3" fmla="*/ 87226308 h 694"/>
              <a:gd name="T4" fmla="*/ 20333568 w 5144"/>
              <a:gd name="T5" fmla="*/ 82242107 h 694"/>
              <a:gd name="T6" fmla="*/ 81336397 w 5144"/>
              <a:gd name="T7" fmla="*/ 69781047 h 694"/>
              <a:gd name="T8" fmla="*/ 185266001 w 5144"/>
              <a:gd name="T9" fmla="*/ 52335785 h 694"/>
              <a:gd name="T10" fmla="*/ 253046686 w 5144"/>
              <a:gd name="T11" fmla="*/ 42367383 h 694"/>
              <a:gd name="T12" fmla="*/ 332123444 w 5144"/>
              <a:gd name="T13" fmla="*/ 32397865 h 694"/>
              <a:gd name="T14" fmla="*/ 420237697 w 5144"/>
              <a:gd name="T15" fmla="*/ 24922121 h 694"/>
              <a:gd name="T16" fmla="*/ 521907662 w 5144"/>
              <a:gd name="T17" fmla="*/ 17445262 h 694"/>
              <a:gd name="T18" fmla="*/ 632615122 w 5144"/>
              <a:gd name="T19" fmla="*/ 9968402 h 694"/>
              <a:gd name="T20" fmla="*/ 756879357 w 5144"/>
              <a:gd name="T21" fmla="*/ 4984201 h 694"/>
              <a:gd name="T22" fmla="*/ 892439664 w 5144"/>
              <a:gd name="T23" fmla="*/ 2492659 h 694"/>
              <a:gd name="T24" fmla="*/ 1039297107 w 5144"/>
              <a:gd name="T25" fmla="*/ 0 h 694"/>
              <a:gd name="T26" fmla="*/ 1197450622 w 5144"/>
              <a:gd name="T27" fmla="*/ 2492659 h 694"/>
              <a:gd name="T28" fmla="*/ 1366901272 w 5144"/>
              <a:gd name="T29" fmla="*/ 7476860 h 694"/>
              <a:gd name="T30" fmla="*/ 1549907633 w 5144"/>
              <a:gd name="T31" fmla="*/ 17445262 h 694"/>
              <a:gd name="T32" fmla="*/ 1744211130 w 5144"/>
              <a:gd name="T33" fmla="*/ 29906322 h 694"/>
              <a:gd name="T34" fmla="*/ 1949811762 w 5144"/>
              <a:gd name="T35" fmla="*/ 49843126 h 694"/>
              <a:gd name="T36" fmla="*/ 2147483646 w 5144"/>
              <a:gd name="T37" fmla="*/ 72272589 h 694"/>
              <a:gd name="T38" fmla="*/ 2147483646 w 5144"/>
              <a:gd name="T39" fmla="*/ 99687369 h 694"/>
              <a:gd name="T40" fmla="*/ 2147483646 w 5144"/>
              <a:gd name="T41" fmla="*/ 132085234 h 694"/>
              <a:gd name="T42" fmla="*/ 2147483646 w 5144"/>
              <a:gd name="T43" fmla="*/ 171959958 h 694"/>
              <a:gd name="T44" fmla="*/ 2147483646 w 5144"/>
              <a:gd name="T45" fmla="*/ 216818883 h 694"/>
              <a:gd name="T46" fmla="*/ 2147483646 w 5144"/>
              <a:gd name="T47" fmla="*/ 269154668 h 694"/>
              <a:gd name="T48" fmla="*/ 2147483646 w 5144"/>
              <a:gd name="T49" fmla="*/ 331458855 h 694"/>
              <a:gd name="T50" fmla="*/ 2147483646 w 5144"/>
              <a:gd name="T51" fmla="*/ 398747244 h 694"/>
              <a:gd name="T52" fmla="*/ 2147483646 w 5144"/>
              <a:gd name="T53" fmla="*/ 473512491 h 694"/>
              <a:gd name="T54" fmla="*/ 2147483646 w 5144"/>
              <a:gd name="T55" fmla="*/ 558247257 h 694"/>
              <a:gd name="T56" fmla="*/ 2147483646 w 5144"/>
              <a:gd name="T57" fmla="*/ 650456650 h 694"/>
              <a:gd name="T58" fmla="*/ 2147483646 w 5144"/>
              <a:gd name="T59" fmla="*/ 752636678 h 694"/>
              <a:gd name="T60" fmla="*/ 2147483646 w 5144"/>
              <a:gd name="T61" fmla="*/ 864783991 h 69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>
              <a:gd name="T0" fmla="*/ 0 w 3112"/>
              <a:gd name="T1" fmla="*/ 728951997 h 584"/>
              <a:gd name="T2" fmla="*/ 0 w 3112"/>
              <a:gd name="T3" fmla="*/ 728951997 h 584"/>
              <a:gd name="T4" fmla="*/ 101618145 w 3112"/>
              <a:gd name="T5" fmla="*/ 698994561 h 584"/>
              <a:gd name="T6" fmla="*/ 379372423 w 3112"/>
              <a:gd name="T7" fmla="*/ 621606192 h 584"/>
              <a:gd name="T8" fmla="*/ 571317689 w 3112"/>
              <a:gd name="T9" fmla="*/ 569181237 h 584"/>
              <a:gd name="T10" fmla="*/ 792617915 w 3112"/>
              <a:gd name="T11" fmla="*/ 511764493 h 584"/>
              <a:gd name="T12" fmla="*/ 1038759242 w 3112"/>
              <a:gd name="T13" fmla="*/ 449353726 h 584"/>
              <a:gd name="T14" fmla="*/ 1302965568 w 3112"/>
              <a:gd name="T15" fmla="*/ 381951170 h 584"/>
              <a:gd name="T16" fmla="*/ 1582977838 w 3112"/>
              <a:gd name="T17" fmla="*/ 317044508 h 584"/>
              <a:gd name="T18" fmla="*/ 1869766210 w 3112"/>
              <a:gd name="T19" fmla="*/ 252137846 h 584"/>
              <a:gd name="T20" fmla="*/ 2147483646 w 3112"/>
              <a:gd name="T21" fmla="*/ 192224091 h 584"/>
              <a:gd name="T22" fmla="*/ 2147483646 w 3112"/>
              <a:gd name="T23" fmla="*/ 134806230 h 584"/>
              <a:gd name="T24" fmla="*/ 2147483646 w 3112"/>
              <a:gd name="T25" fmla="*/ 109841699 h 584"/>
              <a:gd name="T26" fmla="*/ 2147483646 w 3112"/>
              <a:gd name="T27" fmla="*/ 84878286 h 584"/>
              <a:gd name="T28" fmla="*/ 2147483646 w 3112"/>
              <a:gd name="T29" fmla="*/ 64906662 h 584"/>
              <a:gd name="T30" fmla="*/ 2147483646 w 3112"/>
              <a:gd name="T31" fmla="*/ 44935037 h 584"/>
              <a:gd name="T32" fmla="*/ 2147483646 w 3112"/>
              <a:gd name="T33" fmla="*/ 29957436 h 584"/>
              <a:gd name="T34" fmla="*/ 2147483646 w 3112"/>
              <a:gd name="T35" fmla="*/ 17474613 h 584"/>
              <a:gd name="T36" fmla="*/ 2147483646 w 3112"/>
              <a:gd name="T37" fmla="*/ 7488800 h 584"/>
              <a:gd name="T38" fmla="*/ 2147483646 w 3112"/>
              <a:gd name="T39" fmla="*/ 0 h 58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>
              <a:gd name="T0" fmla="*/ 2147483646 w 8196"/>
              <a:gd name="T1" fmla="*/ 636203066 h 1192"/>
              <a:gd name="T2" fmla="*/ 2147483646 w 8196"/>
              <a:gd name="T3" fmla="*/ 708272557 h 1192"/>
              <a:gd name="T4" fmla="*/ 2147483646 w 8196"/>
              <a:gd name="T5" fmla="*/ 770402158 h 1192"/>
              <a:gd name="T6" fmla="*/ 2147483646 w 8196"/>
              <a:gd name="T7" fmla="*/ 827560144 h 1192"/>
              <a:gd name="T8" fmla="*/ 2147483646 w 8196"/>
              <a:gd name="T9" fmla="*/ 872293546 h 1192"/>
              <a:gd name="T10" fmla="*/ 2147483646 w 8196"/>
              <a:gd name="T11" fmla="*/ 907085945 h 1192"/>
              <a:gd name="T12" fmla="*/ 2147483646 w 8196"/>
              <a:gd name="T13" fmla="*/ 931937340 h 1192"/>
              <a:gd name="T14" fmla="*/ 2147483646 w 8196"/>
              <a:gd name="T15" fmla="*/ 946848846 h 1192"/>
              <a:gd name="T16" fmla="*/ 2147483646 w 8196"/>
              <a:gd name="T17" fmla="*/ 944363037 h 1192"/>
              <a:gd name="T18" fmla="*/ 2147483646 w 8196"/>
              <a:gd name="T19" fmla="*/ 931937340 h 1192"/>
              <a:gd name="T20" fmla="*/ 2147483646 w 8196"/>
              <a:gd name="T21" fmla="*/ 902115443 h 1192"/>
              <a:gd name="T22" fmla="*/ 2147483646 w 8196"/>
              <a:gd name="T23" fmla="*/ 857382041 h 1192"/>
              <a:gd name="T24" fmla="*/ 2147483646 w 8196"/>
              <a:gd name="T25" fmla="*/ 797738247 h 1192"/>
              <a:gd name="T26" fmla="*/ 2147483646 w 8196"/>
              <a:gd name="T27" fmla="*/ 718213560 h 1192"/>
              <a:gd name="T28" fmla="*/ 2147483646 w 8196"/>
              <a:gd name="T29" fmla="*/ 621291560 h 1192"/>
              <a:gd name="T30" fmla="*/ 2147483646 w 8196"/>
              <a:gd name="T31" fmla="*/ 504488666 h 1192"/>
              <a:gd name="T32" fmla="*/ 2147483646 w 8196"/>
              <a:gd name="T33" fmla="*/ 367804880 h 1192"/>
              <a:gd name="T34" fmla="*/ 2147483646 w 8196"/>
              <a:gd name="T35" fmla="*/ 298220083 h 1192"/>
              <a:gd name="T36" fmla="*/ 2147483646 w 8196"/>
              <a:gd name="T37" fmla="*/ 183901883 h 1192"/>
              <a:gd name="T38" fmla="*/ 2147483646 w 8196"/>
              <a:gd name="T39" fmla="*/ 101891388 h 1192"/>
              <a:gd name="T40" fmla="*/ 2147483646 w 8196"/>
              <a:gd name="T41" fmla="*/ 44733403 h 1192"/>
              <a:gd name="T42" fmla="*/ 2011879287 w 8196"/>
              <a:gd name="T43" fmla="*/ 12425697 h 1192"/>
              <a:gd name="T44" fmla="*/ 1656175490 w 8196"/>
              <a:gd name="T45" fmla="*/ 0 h 1192"/>
              <a:gd name="T46" fmla="*/ 1338986883 w 8196"/>
              <a:gd name="T47" fmla="*/ 4970502 h 1192"/>
              <a:gd name="T48" fmla="*/ 1058048554 w 8196"/>
              <a:gd name="T49" fmla="*/ 24851395 h 1192"/>
              <a:gd name="T50" fmla="*/ 811095593 w 8196"/>
              <a:gd name="T51" fmla="*/ 54673292 h 1192"/>
              <a:gd name="T52" fmla="*/ 600391847 w 8196"/>
              <a:gd name="T53" fmla="*/ 91951499 h 1192"/>
              <a:gd name="T54" fmla="*/ 423672404 w 8196"/>
              <a:gd name="T55" fmla="*/ 134199093 h 1192"/>
              <a:gd name="T56" fmla="*/ 280938329 w 8196"/>
              <a:gd name="T57" fmla="*/ 178932495 h 1192"/>
              <a:gd name="T58" fmla="*/ 167656607 w 8196"/>
              <a:gd name="T59" fmla="*/ 218694281 h 1192"/>
              <a:gd name="T60" fmla="*/ 54374886 w 8196"/>
              <a:gd name="T61" fmla="*/ 268398186 h 1192"/>
              <a:gd name="T62" fmla="*/ 0 w 8196"/>
              <a:gd name="T63" fmla="*/ 298220083 h 1192"/>
              <a:gd name="T64" fmla="*/ 2147483646 w 8196"/>
              <a:gd name="T65" fmla="*/ 1481159409 h 1192"/>
              <a:gd name="T66" fmla="*/ 2147483646 w 8196"/>
              <a:gd name="T67" fmla="*/ 1473704213 h 1192"/>
              <a:gd name="T68" fmla="*/ 2147483646 w 8196"/>
              <a:gd name="T69" fmla="*/ 633717257 h 1192"/>
              <a:gd name="T70" fmla="*/ 2147483646 w 8196"/>
              <a:gd name="T71" fmla="*/ 636203066 h 119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510"/>
                </a:lnTo>
                <a:lnTo>
                  <a:pt x="8192" y="512"/>
                </a:lnTo>
                <a:close/>
              </a:path>
            </a:pathLst>
          </a:cu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5C631F-FD4B-437E-BBD0-30884F71ADDE}" type="datetimeFigureOut">
              <a:rPr lang="ru-RU"/>
              <a:pPr>
                <a:defRPr/>
              </a:pPr>
              <a:t>20.11.2023</a:t>
            </a:fld>
            <a:endParaRPr lang="ru-RU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C4A7ECC-2BBF-43C9-AA3A-8BD1FED7E56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89773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EFC0E4-8603-4700-92A5-786BC5C090BB}" type="datetimeFigureOut">
              <a:rPr lang="ru-RU"/>
              <a:pPr>
                <a:defRPr/>
              </a:pPr>
              <a:t>20.11.2023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DCAF1C-2D85-4F83-8E32-358BF81103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897276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8C521-43A6-4F13-84A3-36D1B3C6B3F8}" type="datetimeFigureOut">
              <a:rPr lang="ru-RU"/>
              <a:pPr>
                <a:defRPr/>
              </a:pPr>
              <a:t>20.11.2023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5E2D55-8024-4EC9-87BD-41676C4FFD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972568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DAB1AB-195F-4CB0-8331-D91DC8D9952B}" type="datetimeFigureOut">
              <a:rPr lang="ru-RU"/>
              <a:pPr>
                <a:defRPr/>
              </a:pPr>
              <a:t>20.11.2023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1288A6-1457-46A3-A9CC-D18538A26EF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33893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147483646 w 2706"/>
                <a:gd name="T1" fmla="*/ 0 h 640"/>
                <a:gd name="T2" fmla="*/ 2147483646 w 2706"/>
                <a:gd name="T3" fmla="*/ 0 h 640"/>
                <a:gd name="T4" fmla="*/ 2147483646 w 2706"/>
                <a:gd name="T5" fmla="*/ 45362813 h 640"/>
                <a:gd name="T6" fmla="*/ 2147483646 w 2706"/>
                <a:gd name="T7" fmla="*/ 95765938 h 640"/>
                <a:gd name="T8" fmla="*/ 2147483646 w 2706"/>
                <a:gd name="T9" fmla="*/ 151209375 h 640"/>
                <a:gd name="T10" fmla="*/ 2147483646 w 2706"/>
                <a:gd name="T11" fmla="*/ 206652813 h 640"/>
                <a:gd name="T12" fmla="*/ 2147483646 w 2706"/>
                <a:gd name="T13" fmla="*/ 272176875 h 640"/>
                <a:gd name="T14" fmla="*/ 2147483646 w 2706"/>
                <a:gd name="T15" fmla="*/ 337700938 h 640"/>
                <a:gd name="T16" fmla="*/ 2147483646 w 2706"/>
                <a:gd name="T17" fmla="*/ 413305625 h 640"/>
                <a:gd name="T18" fmla="*/ 2147483646 w 2706"/>
                <a:gd name="T19" fmla="*/ 488910313 h 640"/>
                <a:gd name="T20" fmla="*/ 2147483646 w 2706"/>
                <a:gd name="T21" fmla="*/ 488910313 h 640"/>
                <a:gd name="T22" fmla="*/ 2147483646 w 2706"/>
                <a:gd name="T23" fmla="*/ 635079375 h 640"/>
                <a:gd name="T24" fmla="*/ 2147483646 w 2706"/>
                <a:gd name="T25" fmla="*/ 766127500 h 640"/>
                <a:gd name="T26" fmla="*/ 2147483646 w 2706"/>
                <a:gd name="T27" fmla="*/ 887095000 h 640"/>
                <a:gd name="T28" fmla="*/ 1995963750 w 2706"/>
                <a:gd name="T29" fmla="*/ 1003022188 h 640"/>
                <a:gd name="T30" fmla="*/ 1471771250 w 2706"/>
                <a:gd name="T31" fmla="*/ 1103828438 h 640"/>
                <a:gd name="T32" fmla="*/ 962699688 w 2706"/>
                <a:gd name="T33" fmla="*/ 1194554063 h 640"/>
                <a:gd name="T34" fmla="*/ 473789375 w 2706"/>
                <a:gd name="T35" fmla="*/ 1280239375 h 640"/>
                <a:gd name="T36" fmla="*/ 0 w 2706"/>
                <a:gd name="T37" fmla="*/ 1355844063 h 640"/>
                <a:gd name="T38" fmla="*/ 0 w 2706"/>
                <a:gd name="T39" fmla="*/ 1355844063 h 640"/>
                <a:gd name="T40" fmla="*/ 327620313 w 2706"/>
                <a:gd name="T41" fmla="*/ 1401206875 h 640"/>
                <a:gd name="T42" fmla="*/ 640119688 w 2706"/>
                <a:gd name="T43" fmla="*/ 1441529375 h 640"/>
                <a:gd name="T44" fmla="*/ 942538438 w 2706"/>
                <a:gd name="T45" fmla="*/ 1476811563 h 640"/>
                <a:gd name="T46" fmla="*/ 1239916875 w 2706"/>
                <a:gd name="T47" fmla="*/ 1507053438 h 640"/>
                <a:gd name="T48" fmla="*/ 1527214688 w 2706"/>
                <a:gd name="T49" fmla="*/ 1537295313 h 640"/>
                <a:gd name="T50" fmla="*/ 1804431875 w 2706"/>
                <a:gd name="T51" fmla="*/ 1557456563 h 640"/>
                <a:gd name="T52" fmla="*/ 2071568438 w 2706"/>
                <a:gd name="T53" fmla="*/ 1577617813 h 640"/>
                <a:gd name="T54" fmla="*/ 2147483646 w 2706"/>
                <a:gd name="T55" fmla="*/ 1592738750 h 640"/>
                <a:gd name="T56" fmla="*/ 2147483646 w 2706"/>
                <a:gd name="T57" fmla="*/ 1602819375 h 640"/>
                <a:gd name="T58" fmla="*/ 2147483646 w 2706"/>
                <a:gd name="T59" fmla="*/ 1607859688 h 640"/>
                <a:gd name="T60" fmla="*/ 2147483646 w 2706"/>
                <a:gd name="T61" fmla="*/ 1612900000 h 640"/>
                <a:gd name="T62" fmla="*/ 2147483646 w 2706"/>
                <a:gd name="T63" fmla="*/ 1612900000 h 640"/>
                <a:gd name="T64" fmla="*/ 2147483646 w 2706"/>
                <a:gd name="T65" fmla="*/ 1607859688 h 640"/>
                <a:gd name="T66" fmla="*/ 2147483646 w 2706"/>
                <a:gd name="T67" fmla="*/ 1602819375 h 640"/>
                <a:gd name="T68" fmla="*/ 2147483646 w 2706"/>
                <a:gd name="T69" fmla="*/ 1592738750 h 640"/>
                <a:gd name="T70" fmla="*/ 2147483646 w 2706"/>
                <a:gd name="T71" fmla="*/ 1577617813 h 640"/>
                <a:gd name="T72" fmla="*/ 2147483646 w 2706"/>
                <a:gd name="T73" fmla="*/ 1562496875 h 640"/>
                <a:gd name="T74" fmla="*/ 2147483646 w 2706"/>
                <a:gd name="T75" fmla="*/ 1542335625 h 640"/>
                <a:gd name="T76" fmla="*/ 2147483646 w 2706"/>
                <a:gd name="T77" fmla="*/ 1517134063 h 640"/>
                <a:gd name="T78" fmla="*/ 2147483646 w 2706"/>
                <a:gd name="T79" fmla="*/ 1491932500 h 640"/>
                <a:gd name="T80" fmla="*/ 2147483646 w 2706"/>
                <a:gd name="T81" fmla="*/ 1461690625 h 640"/>
                <a:gd name="T82" fmla="*/ 2147483646 w 2706"/>
                <a:gd name="T83" fmla="*/ 1431448750 h 640"/>
                <a:gd name="T84" fmla="*/ 2147483646 w 2706"/>
                <a:gd name="T85" fmla="*/ 1396166563 h 640"/>
                <a:gd name="T86" fmla="*/ 2147483646 w 2706"/>
                <a:gd name="T87" fmla="*/ 1360884375 h 640"/>
                <a:gd name="T88" fmla="*/ 2147483646 w 2706"/>
                <a:gd name="T89" fmla="*/ 1320561875 h 640"/>
                <a:gd name="T90" fmla="*/ 2147483646 w 2706"/>
                <a:gd name="T91" fmla="*/ 1280239375 h 640"/>
                <a:gd name="T92" fmla="*/ 2147483646 w 2706"/>
                <a:gd name="T93" fmla="*/ 1234876563 h 640"/>
                <a:gd name="T94" fmla="*/ 2147483646 w 2706"/>
                <a:gd name="T95" fmla="*/ 1189513750 h 640"/>
                <a:gd name="T96" fmla="*/ 2147483646 w 2706"/>
                <a:gd name="T97" fmla="*/ 1088707500 h 640"/>
                <a:gd name="T98" fmla="*/ 2147483646 w 2706"/>
                <a:gd name="T99" fmla="*/ 982860938 h 640"/>
                <a:gd name="T100" fmla="*/ 2147483646 w 2706"/>
                <a:gd name="T101" fmla="*/ 982860938 h 640"/>
                <a:gd name="T102" fmla="*/ 2147483646 w 2706"/>
                <a:gd name="T103" fmla="*/ 977820625 h 640"/>
                <a:gd name="T104" fmla="*/ 2147483646 w 2706"/>
                <a:gd name="T105" fmla="*/ 977820625 h 640"/>
                <a:gd name="T106" fmla="*/ 2147483646 w 2706"/>
                <a:gd name="T107" fmla="*/ 0 h 640"/>
                <a:gd name="T108" fmla="*/ 2147483646 w 2706"/>
                <a:gd name="T109" fmla="*/ 0 h 640"/>
                <a:gd name="T110" fmla="*/ 2147483646 w 2706"/>
                <a:gd name="T111" fmla="*/ 0 h 640"/>
                <a:gd name="T112" fmla="*/ 2147483646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2147483646 w 5216"/>
                <a:gd name="T1" fmla="*/ 1799391563 h 762"/>
                <a:gd name="T2" fmla="*/ 2147483646 w 5216"/>
                <a:gd name="T3" fmla="*/ 1728827188 h 762"/>
                <a:gd name="T4" fmla="*/ 2147483646 w 5216"/>
                <a:gd name="T5" fmla="*/ 1537295313 h 762"/>
                <a:gd name="T6" fmla="*/ 2147483646 w 5216"/>
                <a:gd name="T7" fmla="*/ 1280239375 h 762"/>
                <a:gd name="T8" fmla="*/ 2147483646 w 5216"/>
                <a:gd name="T9" fmla="*/ 942538438 h 762"/>
                <a:gd name="T10" fmla="*/ 2147483646 w 5216"/>
                <a:gd name="T11" fmla="*/ 745966250 h 762"/>
                <a:gd name="T12" fmla="*/ 2147483646 w 5216"/>
                <a:gd name="T13" fmla="*/ 594756875 h 762"/>
                <a:gd name="T14" fmla="*/ 2147483646 w 5216"/>
                <a:gd name="T15" fmla="*/ 463708750 h 762"/>
                <a:gd name="T16" fmla="*/ 2147483646 w 5216"/>
                <a:gd name="T17" fmla="*/ 352821875 h 762"/>
                <a:gd name="T18" fmla="*/ 2147483646 w 5216"/>
                <a:gd name="T19" fmla="*/ 257055938 h 762"/>
                <a:gd name="T20" fmla="*/ 2147483646 w 5216"/>
                <a:gd name="T21" fmla="*/ 181451250 h 762"/>
                <a:gd name="T22" fmla="*/ 2147483646 w 5216"/>
                <a:gd name="T23" fmla="*/ 70564375 h 762"/>
                <a:gd name="T24" fmla="*/ 2147483646 w 5216"/>
                <a:gd name="T25" fmla="*/ 10080625 h 762"/>
                <a:gd name="T26" fmla="*/ 1622980821 w 5216"/>
                <a:gd name="T27" fmla="*/ 0 h 762"/>
                <a:gd name="T28" fmla="*/ 902216046 w 5216"/>
                <a:gd name="T29" fmla="*/ 25201563 h 762"/>
                <a:gd name="T30" fmla="*/ 277217221 w 5216"/>
                <a:gd name="T31" fmla="*/ 80645000 h 762"/>
                <a:gd name="T32" fmla="*/ 0 w 5216"/>
                <a:gd name="T33" fmla="*/ 120967500 h 762"/>
                <a:gd name="T34" fmla="*/ 791329158 w 5216"/>
                <a:gd name="T35" fmla="*/ 216733438 h 762"/>
                <a:gd name="T36" fmla="*/ 1643142073 w 5216"/>
                <a:gd name="T37" fmla="*/ 352821875 h 762"/>
                <a:gd name="T38" fmla="*/ 2147483646 w 5216"/>
                <a:gd name="T39" fmla="*/ 529232813 h 762"/>
                <a:gd name="T40" fmla="*/ 2147483646 w 5216"/>
                <a:gd name="T41" fmla="*/ 745966250 h 762"/>
                <a:gd name="T42" fmla="*/ 2147483646 w 5216"/>
                <a:gd name="T43" fmla="*/ 952619063 h 762"/>
                <a:gd name="T44" fmla="*/ 2147483646 w 5216"/>
                <a:gd name="T45" fmla="*/ 1300400625 h 762"/>
                <a:gd name="T46" fmla="*/ 2147483646 w 5216"/>
                <a:gd name="T47" fmla="*/ 1441529375 h 762"/>
                <a:gd name="T48" fmla="*/ 2147483646 w 5216"/>
                <a:gd name="T49" fmla="*/ 1562496875 h 762"/>
                <a:gd name="T50" fmla="*/ 2147483646 w 5216"/>
                <a:gd name="T51" fmla="*/ 1668343438 h 762"/>
                <a:gd name="T52" fmla="*/ 2147483646 w 5216"/>
                <a:gd name="T53" fmla="*/ 1748988438 h 762"/>
                <a:gd name="T54" fmla="*/ 2147483646 w 5216"/>
                <a:gd name="T55" fmla="*/ 1819552813 h 762"/>
                <a:gd name="T56" fmla="*/ 2147483646 w 5216"/>
                <a:gd name="T57" fmla="*/ 1864915625 h 762"/>
                <a:gd name="T58" fmla="*/ 2147483646 w 5216"/>
                <a:gd name="T59" fmla="*/ 1900197813 h 762"/>
                <a:gd name="T60" fmla="*/ 2147483646 w 5216"/>
                <a:gd name="T61" fmla="*/ 1920359063 h 762"/>
                <a:gd name="T62" fmla="*/ 2147483646 w 5216"/>
                <a:gd name="T63" fmla="*/ 1920359063 h 762"/>
                <a:gd name="T64" fmla="*/ 2147483646 w 5216"/>
                <a:gd name="T65" fmla="*/ 1910278438 h 762"/>
                <a:gd name="T66" fmla="*/ 2147483646 w 5216"/>
                <a:gd name="T67" fmla="*/ 1885076875 h 762"/>
                <a:gd name="T68" fmla="*/ 2147483646 w 5216"/>
                <a:gd name="T69" fmla="*/ 1844754375 h 762"/>
                <a:gd name="T70" fmla="*/ 2147483646 w 5216"/>
                <a:gd name="T71" fmla="*/ 1799391563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176410938 h 694"/>
                <a:gd name="T2" fmla="*/ 0 w 5144"/>
                <a:gd name="T3" fmla="*/ 176410938 h 694"/>
                <a:gd name="T4" fmla="*/ 45362813 w 5144"/>
                <a:gd name="T5" fmla="*/ 166330313 h 694"/>
                <a:gd name="T6" fmla="*/ 181451250 w 5144"/>
                <a:gd name="T7" fmla="*/ 141128750 h 694"/>
                <a:gd name="T8" fmla="*/ 413305625 w 5144"/>
                <a:gd name="T9" fmla="*/ 105846563 h 694"/>
                <a:gd name="T10" fmla="*/ 564515000 w 5144"/>
                <a:gd name="T11" fmla="*/ 85685313 h 694"/>
                <a:gd name="T12" fmla="*/ 740925938 w 5144"/>
                <a:gd name="T13" fmla="*/ 65524063 h 694"/>
                <a:gd name="T14" fmla="*/ 937498125 w 5144"/>
                <a:gd name="T15" fmla="*/ 50403125 h 694"/>
                <a:gd name="T16" fmla="*/ 1164312188 w 5144"/>
                <a:gd name="T17" fmla="*/ 35282188 h 694"/>
                <a:gd name="T18" fmla="*/ 1411287500 w 5144"/>
                <a:gd name="T19" fmla="*/ 20161250 h 694"/>
                <a:gd name="T20" fmla="*/ 1688504688 w 5144"/>
                <a:gd name="T21" fmla="*/ 10080625 h 694"/>
                <a:gd name="T22" fmla="*/ 1990923438 w 5144"/>
                <a:gd name="T23" fmla="*/ 5040313 h 694"/>
                <a:gd name="T24" fmla="*/ 2147483646 w 5144"/>
                <a:gd name="T25" fmla="*/ 0 h 694"/>
                <a:gd name="T26" fmla="*/ 2147483646 w 5144"/>
                <a:gd name="T27" fmla="*/ 5040313 h 694"/>
                <a:gd name="T28" fmla="*/ 2147483646 w 5144"/>
                <a:gd name="T29" fmla="*/ 15120938 h 694"/>
                <a:gd name="T30" fmla="*/ 2147483646 w 5144"/>
                <a:gd name="T31" fmla="*/ 35282188 h 694"/>
                <a:gd name="T32" fmla="*/ 2147483646 w 5144"/>
                <a:gd name="T33" fmla="*/ 60483750 h 694"/>
                <a:gd name="T34" fmla="*/ 2147483646 w 5144"/>
                <a:gd name="T35" fmla="*/ 100806250 h 694"/>
                <a:gd name="T36" fmla="*/ 2147483646 w 5144"/>
                <a:gd name="T37" fmla="*/ 146169063 h 694"/>
                <a:gd name="T38" fmla="*/ 2147483646 w 5144"/>
                <a:gd name="T39" fmla="*/ 201612500 h 694"/>
                <a:gd name="T40" fmla="*/ 2147483646 w 5144"/>
                <a:gd name="T41" fmla="*/ 267136563 h 694"/>
                <a:gd name="T42" fmla="*/ 2147483646 w 5144"/>
                <a:gd name="T43" fmla="*/ 347781563 h 694"/>
                <a:gd name="T44" fmla="*/ 2147483646 w 5144"/>
                <a:gd name="T45" fmla="*/ 438507188 h 694"/>
                <a:gd name="T46" fmla="*/ 2147483646 w 5144"/>
                <a:gd name="T47" fmla="*/ 544353750 h 694"/>
                <a:gd name="T48" fmla="*/ 2147483646 w 5144"/>
                <a:gd name="T49" fmla="*/ 670361563 h 694"/>
                <a:gd name="T50" fmla="*/ 2147483646 w 5144"/>
                <a:gd name="T51" fmla="*/ 806450000 h 694"/>
                <a:gd name="T52" fmla="*/ 2147483646 w 5144"/>
                <a:gd name="T53" fmla="*/ 957659375 h 694"/>
                <a:gd name="T54" fmla="*/ 2147483646 w 5144"/>
                <a:gd name="T55" fmla="*/ 1129030000 h 694"/>
                <a:gd name="T56" fmla="*/ 2147483646 w 5144"/>
                <a:gd name="T57" fmla="*/ 1315521563 h 694"/>
                <a:gd name="T58" fmla="*/ 2147483646 w 5144"/>
                <a:gd name="T59" fmla="*/ 1522174375 h 694"/>
                <a:gd name="T60" fmla="*/ 2147483646 w 5144"/>
                <a:gd name="T61" fmla="*/ 1748988438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1471771250 h 584"/>
                <a:gd name="T2" fmla="*/ 0 w 3112"/>
                <a:gd name="T3" fmla="*/ 1471771250 h 584"/>
                <a:gd name="T4" fmla="*/ 226814063 w 3112"/>
                <a:gd name="T5" fmla="*/ 1411287500 h 584"/>
                <a:gd name="T6" fmla="*/ 846772500 w 3112"/>
                <a:gd name="T7" fmla="*/ 1255037813 h 584"/>
                <a:gd name="T8" fmla="*/ 1275199063 w 3112"/>
                <a:gd name="T9" fmla="*/ 1149191250 h 584"/>
                <a:gd name="T10" fmla="*/ 1769149688 w 3112"/>
                <a:gd name="T11" fmla="*/ 1033264063 h 584"/>
                <a:gd name="T12" fmla="*/ 2147483646 w 3112"/>
                <a:gd name="T13" fmla="*/ 907256250 h 584"/>
                <a:gd name="T14" fmla="*/ 2147483646 w 3112"/>
                <a:gd name="T15" fmla="*/ 771167813 h 584"/>
                <a:gd name="T16" fmla="*/ 2147483646 w 3112"/>
                <a:gd name="T17" fmla="*/ 640119688 h 584"/>
                <a:gd name="T18" fmla="*/ 2147483646 w 3112"/>
                <a:gd name="T19" fmla="*/ 509071563 h 584"/>
                <a:gd name="T20" fmla="*/ 2147483646 w 3112"/>
                <a:gd name="T21" fmla="*/ 388104063 h 584"/>
                <a:gd name="T22" fmla="*/ 2147483646 w 3112"/>
                <a:gd name="T23" fmla="*/ 272176875 h 584"/>
                <a:gd name="T24" fmla="*/ 2147483646 w 3112"/>
                <a:gd name="T25" fmla="*/ 221773750 h 584"/>
                <a:gd name="T26" fmla="*/ 2147483646 w 3112"/>
                <a:gd name="T27" fmla="*/ 171370625 h 584"/>
                <a:gd name="T28" fmla="*/ 2147483646 w 3112"/>
                <a:gd name="T29" fmla="*/ 131048125 h 584"/>
                <a:gd name="T30" fmla="*/ 2147483646 w 3112"/>
                <a:gd name="T31" fmla="*/ 90725625 h 584"/>
                <a:gd name="T32" fmla="*/ 2147483646 w 3112"/>
                <a:gd name="T33" fmla="*/ 60483750 h 584"/>
                <a:gd name="T34" fmla="*/ 2147483646 w 3112"/>
                <a:gd name="T35" fmla="*/ 35282188 h 584"/>
                <a:gd name="T36" fmla="*/ 2147483646 w 3112"/>
                <a:gd name="T37" fmla="*/ 15120938 h 584"/>
                <a:gd name="T38" fmla="*/ 2147483646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2147483646 w 8196"/>
                <a:gd name="T1" fmla="*/ 1290320000 h 1192"/>
                <a:gd name="T2" fmla="*/ 2147483646 w 8196"/>
                <a:gd name="T3" fmla="*/ 1436489063 h 1192"/>
                <a:gd name="T4" fmla="*/ 2147483646 w 8196"/>
                <a:gd name="T5" fmla="*/ 1562496875 h 1192"/>
                <a:gd name="T6" fmla="*/ 2147483646 w 8196"/>
                <a:gd name="T7" fmla="*/ 1678424063 h 1192"/>
                <a:gd name="T8" fmla="*/ 2147483646 w 8196"/>
                <a:gd name="T9" fmla="*/ 1769149688 h 1192"/>
                <a:gd name="T10" fmla="*/ 2147483646 w 8196"/>
                <a:gd name="T11" fmla="*/ 1839714063 h 1192"/>
                <a:gd name="T12" fmla="*/ 2147483646 w 8196"/>
                <a:gd name="T13" fmla="*/ 1890117188 h 1192"/>
                <a:gd name="T14" fmla="*/ 2147483646 w 8196"/>
                <a:gd name="T15" fmla="*/ 1920359063 h 1192"/>
                <a:gd name="T16" fmla="*/ 2147483646 w 8196"/>
                <a:gd name="T17" fmla="*/ 1915318750 h 1192"/>
                <a:gd name="T18" fmla="*/ 2147483646 w 8196"/>
                <a:gd name="T19" fmla="*/ 1890117188 h 1192"/>
                <a:gd name="T20" fmla="*/ 2147483646 w 8196"/>
                <a:gd name="T21" fmla="*/ 1829633438 h 1192"/>
                <a:gd name="T22" fmla="*/ 2147483646 w 8196"/>
                <a:gd name="T23" fmla="*/ 1738907813 h 1192"/>
                <a:gd name="T24" fmla="*/ 2147483646 w 8196"/>
                <a:gd name="T25" fmla="*/ 1617940313 h 1192"/>
                <a:gd name="T26" fmla="*/ 2147483646 w 8196"/>
                <a:gd name="T27" fmla="*/ 1456650313 h 1192"/>
                <a:gd name="T28" fmla="*/ 2147483646 w 8196"/>
                <a:gd name="T29" fmla="*/ 1260078125 h 1192"/>
                <a:gd name="T30" fmla="*/ 2147483646 w 8196"/>
                <a:gd name="T31" fmla="*/ 1023183438 h 1192"/>
                <a:gd name="T32" fmla="*/ 2147483646 w 8196"/>
                <a:gd name="T33" fmla="*/ 745966250 h 1192"/>
                <a:gd name="T34" fmla="*/ 2147483646 w 8196"/>
                <a:gd name="T35" fmla="*/ 604837500 h 1192"/>
                <a:gd name="T36" fmla="*/ 2147483646 w 8196"/>
                <a:gd name="T37" fmla="*/ 372983125 h 1192"/>
                <a:gd name="T38" fmla="*/ 2147483646 w 8196"/>
                <a:gd name="T39" fmla="*/ 206652813 h 1192"/>
                <a:gd name="T40" fmla="*/ 2147483646 w 8196"/>
                <a:gd name="T41" fmla="*/ 90725625 h 1192"/>
                <a:gd name="T42" fmla="*/ 2147483646 w 8196"/>
                <a:gd name="T43" fmla="*/ 25201563 h 1192"/>
                <a:gd name="T44" fmla="*/ 2147483646 w 8196"/>
                <a:gd name="T45" fmla="*/ 0 h 1192"/>
                <a:gd name="T46" fmla="*/ 2147483646 w 8196"/>
                <a:gd name="T47" fmla="*/ 10080625 h 1192"/>
                <a:gd name="T48" fmla="*/ 2147483646 w 8196"/>
                <a:gd name="T49" fmla="*/ 50403125 h 1192"/>
                <a:gd name="T50" fmla="*/ 1809063908 w 8196"/>
                <a:gd name="T51" fmla="*/ 110886875 h 1192"/>
                <a:gd name="T52" fmla="*/ 1339111161 w 8196"/>
                <a:gd name="T53" fmla="*/ 186491563 h 1192"/>
                <a:gd name="T54" fmla="*/ 944958629 w 8196"/>
                <a:gd name="T55" fmla="*/ 272176875 h 1192"/>
                <a:gd name="T56" fmla="*/ 626603132 w 8196"/>
                <a:gd name="T57" fmla="*/ 362902500 h 1192"/>
                <a:gd name="T58" fmla="*/ 373939989 w 8196"/>
                <a:gd name="T59" fmla="*/ 443547500 h 1192"/>
                <a:gd name="T60" fmla="*/ 121278436 w 8196"/>
                <a:gd name="T61" fmla="*/ 544353750 h 1192"/>
                <a:gd name="T62" fmla="*/ 0 w 8196"/>
                <a:gd name="T63" fmla="*/ 604837500 h 1192"/>
                <a:gd name="T64" fmla="*/ 2147483646 w 8196"/>
                <a:gd name="T65" fmla="*/ 2147483646 h 1192"/>
                <a:gd name="T66" fmla="*/ 2147483646 w 8196"/>
                <a:gd name="T67" fmla="*/ 2147483646 h 1192"/>
                <a:gd name="T68" fmla="*/ 2147483646 w 8196"/>
                <a:gd name="T69" fmla="*/ 1285279688 h 1192"/>
                <a:gd name="T70" fmla="*/ 2147483646 w 8196"/>
                <a:gd name="T71" fmla="*/ 1290320000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69E6C-CFCD-4D0A-AB2D-34B5AA2EAFFF}" type="datetimeFigureOut">
              <a:rPr lang="ru-RU"/>
              <a:pPr>
                <a:defRPr/>
              </a:pPr>
              <a:t>20.11.2023</a:t>
            </a:fld>
            <a:endParaRPr lang="ru-RU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9FA7455-EAAD-458F-855F-D5F5C854DC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0979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147483646 w 2706"/>
                <a:gd name="T1" fmla="*/ 0 h 640"/>
                <a:gd name="T2" fmla="*/ 2147483646 w 2706"/>
                <a:gd name="T3" fmla="*/ 0 h 640"/>
                <a:gd name="T4" fmla="*/ 2147483646 w 2706"/>
                <a:gd name="T5" fmla="*/ 45362813 h 640"/>
                <a:gd name="T6" fmla="*/ 2147483646 w 2706"/>
                <a:gd name="T7" fmla="*/ 95765938 h 640"/>
                <a:gd name="T8" fmla="*/ 2147483646 w 2706"/>
                <a:gd name="T9" fmla="*/ 151209375 h 640"/>
                <a:gd name="T10" fmla="*/ 2147483646 w 2706"/>
                <a:gd name="T11" fmla="*/ 206652813 h 640"/>
                <a:gd name="T12" fmla="*/ 2147483646 w 2706"/>
                <a:gd name="T13" fmla="*/ 272176875 h 640"/>
                <a:gd name="T14" fmla="*/ 2147483646 w 2706"/>
                <a:gd name="T15" fmla="*/ 337700938 h 640"/>
                <a:gd name="T16" fmla="*/ 2147483646 w 2706"/>
                <a:gd name="T17" fmla="*/ 413305625 h 640"/>
                <a:gd name="T18" fmla="*/ 2147483646 w 2706"/>
                <a:gd name="T19" fmla="*/ 488910313 h 640"/>
                <a:gd name="T20" fmla="*/ 2147483646 w 2706"/>
                <a:gd name="T21" fmla="*/ 488910313 h 640"/>
                <a:gd name="T22" fmla="*/ 2147483646 w 2706"/>
                <a:gd name="T23" fmla="*/ 635079375 h 640"/>
                <a:gd name="T24" fmla="*/ 2147483646 w 2706"/>
                <a:gd name="T25" fmla="*/ 766127500 h 640"/>
                <a:gd name="T26" fmla="*/ 2147483646 w 2706"/>
                <a:gd name="T27" fmla="*/ 887095000 h 640"/>
                <a:gd name="T28" fmla="*/ 1995963750 w 2706"/>
                <a:gd name="T29" fmla="*/ 1003022188 h 640"/>
                <a:gd name="T30" fmla="*/ 1471771250 w 2706"/>
                <a:gd name="T31" fmla="*/ 1103828438 h 640"/>
                <a:gd name="T32" fmla="*/ 962699688 w 2706"/>
                <a:gd name="T33" fmla="*/ 1194554063 h 640"/>
                <a:gd name="T34" fmla="*/ 473789375 w 2706"/>
                <a:gd name="T35" fmla="*/ 1280239375 h 640"/>
                <a:gd name="T36" fmla="*/ 0 w 2706"/>
                <a:gd name="T37" fmla="*/ 1355844063 h 640"/>
                <a:gd name="T38" fmla="*/ 0 w 2706"/>
                <a:gd name="T39" fmla="*/ 1355844063 h 640"/>
                <a:gd name="T40" fmla="*/ 327620313 w 2706"/>
                <a:gd name="T41" fmla="*/ 1401206875 h 640"/>
                <a:gd name="T42" fmla="*/ 640119688 w 2706"/>
                <a:gd name="T43" fmla="*/ 1441529375 h 640"/>
                <a:gd name="T44" fmla="*/ 942538438 w 2706"/>
                <a:gd name="T45" fmla="*/ 1476811563 h 640"/>
                <a:gd name="T46" fmla="*/ 1239916875 w 2706"/>
                <a:gd name="T47" fmla="*/ 1507053438 h 640"/>
                <a:gd name="T48" fmla="*/ 1527214688 w 2706"/>
                <a:gd name="T49" fmla="*/ 1537295313 h 640"/>
                <a:gd name="T50" fmla="*/ 1804431875 w 2706"/>
                <a:gd name="T51" fmla="*/ 1557456563 h 640"/>
                <a:gd name="T52" fmla="*/ 2071568438 w 2706"/>
                <a:gd name="T53" fmla="*/ 1577617813 h 640"/>
                <a:gd name="T54" fmla="*/ 2147483646 w 2706"/>
                <a:gd name="T55" fmla="*/ 1592738750 h 640"/>
                <a:gd name="T56" fmla="*/ 2147483646 w 2706"/>
                <a:gd name="T57" fmla="*/ 1602819375 h 640"/>
                <a:gd name="T58" fmla="*/ 2147483646 w 2706"/>
                <a:gd name="T59" fmla="*/ 1607859688 h 640"/>
                <a:gd name="T60" fmla="*/ 2147483646 w 2706"/>
                <a:gd name="T61" fmla="*/ 1612900000 h 640"/>
                <a:gd name="T62" fmla="*/ 2147483646 w 2706"/>
                <a:gd name="T63" fmla="*/ 1612900000 h 640"/>
                <a:gd name="T64" fmla="*/ 2147483646 w 2706"/>
                <a:gd name="T65" fmla="*/ 1607859688 h 640"/>
                <a:gd name="T66" fmla="*/ 2147483646 w 2706"/>
                <a:gd name="T67" fmla="*/ 1602819375 h 640"/>
                <a:gd name="T68" fmla="*/ 2147483646 w 2706"/>
                <a:gd name="T69" fmla="*/ 1592738750 h 640"/>
                <a:gd name="T70" fmla="*/ 2147483646 w 2706"/>
                <a:gd name="T71" fmla="*/ 1577617813 h 640"/>
                <a:gd name="T72" fmla="*/ 2147483646 w 2706"/>
                <a:gd name="T73" fmla="*/ 1562496875 h 640"/>
                <a:gd name="T74" fmla="*/ 2147483646 w 2706"/>
                <a:gd name="T75" fmla="*/ 1542335625 h 640"/>
                <a:gd name="T76" fmla="*/ 2147483646 w 2706"/>
                <a:gd name="T77" fmla="*/ 1517134063 h 640"/>
                <a:gd name="T78" fmla="*/ 2147483646 w 2706"/>
                <a:gd name="T79" fmla="*/ 1491932500 h 640"/>
                <a:gd name="T80" fmla="*/ 2147483646 w 2706"/>
                <a:gd name="T81" fmla="*/ 1461690625 h 640"/>
                <a:gd name="T82" fmla="*/ 2147483646 w 2706"/>
                <a:gd name="T83" fmla="*/ 1431448750 h 640"/>
                <a:gd name="T84" fmla="*/ 2147483646 w 2706"/>
                <a:gd name="T85" fmla="*/ 1396166563 h 640"/>
                <a:gd name="T86" fmla="*/ 2147483646 w 2706"/>
                <a:gd name="T87" fmla="*/ 1360884375 h 640"/>
                <a:gd name="T88" fmla="*/ 2147483646 w 2706"/>
                <a:gd name="T89" fmla="*/ 1320561875 h 640"/>
                <a:gd name="T90" fmla="*/ 2147483646 w 2706"/>
                <a:gd name="T91" fmla="*/ 1280239375 h 640"/>
                <a:gd name="T92" fmla="*/ 2147483646 w 2706"/>
                <a:gd name="T93" fmla="*/ 1234876563 h 640"/>
                <a:gd name="T94" fmla="*/ 2147483646 w 2706"/>
                <a:gd name="T95" fmla="*/ 1189513750 h 640"/>
                <a:gd name="T96" fmla="*/ 2147483646 w 2706"/>
                <a:gd name="T97" fmla="*/ 1088707500 h 640"/>
                <a:gd name="T98" fmla="*/ 2147483646 w 2706"/>
                <a:gd name="T99" fmla="*/ 982860938 h 640"/>
                <a:gd name="T100" fmla="*/ 2147483646 w 2706"/>
                <a:gd name="T101" fmla="*/ 982860938 h 640"/>
                <a:gd name="T102" fmla="*/ 2147483646 w 2706"/>
                <a:gd name="T103" fmla="*/ 977820625 h 640"/>
                <a:gd name="T104" fmla="*/ 2147483646 w 2706"/>
                <a:gd name="T105" fmla="*/ 977820625 h 640"/>
                <a:gd name="T106" fmla="*/ 2147483646 w 2706"/>
                <a:gd name="T107" fmla="*/ 0 h 640"/>
                <a:gd name="T108" fmla="*/ 2147483646 w 2706"/>
                <a:gd name="T109" fmla="*/ 0 h 640"/>
                <a:gd name="T110" fmla="*/ 2147483646 w 2706"/>
                <a:gd name="T111" fmla="*/ 0 h 640"/>
                <a:gd name="T112" fmla="*/ 2147483646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2147483646 w 5216"/>
                <a:gd name="T1" fmla="*/ 1799391563 h 762"/>
                <a:gd name="T2" fmla="*/ 2147483646 w 5216"/>
                <a:gd name="T3" fmla="*/ 1728827188 h 762"/>
                <a:gd name="T4" fmla="*/ 2147483646 w 5216"/>
                <a:gd name="T5" fmla="*/ 1537295313 h 762"/>
                <a:gd name="T6" fmla="*/ 2147483646 w 5216"/>
                <a:gd name="T7" fmla="*/ 1280239375 h 762"/>
                <a:gd name="T8" fmla="*/ 2147483646 w 5216"/>
                <a:gd name="T9" fmla="*/ 942538438 h 762"/>
                <a:gd name="T10" fmla="*/ 2147483646 w 5216"/>
                <a:gd name="T11" fmla="*/ 745966250 h 762"/>
                <a:gd name="T12" fmla="*/ 2147483646 w 5216"/>
                <a:gd name="T13" fmla="*/ 594756875 h 762"/>
                <a:gd name="T14" fmla="*/ 2147483646 w 5216"/>
                <a:gd name="T15" fmla="*/ 463708750 h 762"/>
                <a:gd name="T16" fmla="*/ 2147483646 w 5216"/>
                <a:gd name="T17" fmla="*/ 352821875 h 762"/>
                <a:gd name="T18" fmla="*/ 2147483646 w 5216"/>
                <a:gd name="T19" fmla="*/ 257055938 h 762"/>
                <a:gd name="T20" fmla="*/ 2147483646 w 5216"/>
                <a:gd name="T21" fmla="*/ 181451250 h 762"/>
                <a:gd name="T22" fmla="*/ 2147483646 w 5216"/>
                <a:gd name="T23" fmla="*/ 70564375 h 762"/>
                <a:gd name="T24" fmla="*/ 2147483646 w 5216"/>
                <a:gd name="T25" fmla="*/ 10080625 h 762"/>
                <a:gd name="T26" fmla="*/ 1622980821 w 5216"/>
                <a:gd name="T27" fmla="*/ 0 h 762"/>
                <a:gd name="T28" fmla="*/ 902216046 w 5216"/>
                <a:gd name="T29" fmla="*/ 25201563 h 762"/>
                <a:gd name="T30" fmla="*/ 277217221 w 5216"/>
                <a:gd name="T31" fmla="*/ 80645000 h 762"/>
                <a:gd name="T32" fmla="*/ 0 w 5216"/>
                <a:gd name="T33" fmla="*/ 120967500 h 762"/>
                <a:gd name="T34" fmla="*/ 791329158 w 5216"/>
                <a:gd name="T35" fmla="*/ 216733438 h 762"/>
                <a:gd name="T36" fmla="*/ 1643142073 w 5216"/>
                <a:gd name="T37" fmla="*/ 352821875 h 762"/>
                <a:gd name="T38" fmla="*/ 2147483646 w 5216"/>
                <a:gd name="T39" fmla="*/ 529232813 h 762"/>
                <a:gd name="T40" fmla="*/ 2147483646 w 5216"/>
                <a:gd name="T41" fmla="*/ 745966250 h 762"/>
                <a:gd name="T42" fmla="*/ 2147483646 w 5216"/>
                <a:gd name="T43" fmla="*/ 952619063 h 762"/>
                <a:gd name="T44" fmla="*/ 2147483646 w 5216"/>
                <a:gd name="T45" fmla="*/ 1300400625 h 762"/>
                <a:gd name="T46" fmla="*/ 2147483646 w 5216"/>
                <a:gd name="T47" fmla="*/ 1441529375 h 762"/>
                <a:gd name="T48" fmla="*/ 2147483646 w 5216"/>
                <a:gd name="T49" fmla="*/ 1562496875 h 762"/>
                <a:gd name="T50" fmla="*/ 2147483646 w 5216"/>
                <a:gd name="T51" fmla="*/ 1668343438 h 762"/>
                <a:gd name="T52" fmla="*/ 2147483646 w 5216"/>
                <a:gd name="T53" fmla="*/ 1748988438 h 762"/>
                <a:gd name="T54" fmla="*/ 2147483646 w 5216"/>
                <a:gd name="T55" fmla="*/ 1819552813 h 762"/>
                <a:gd name="T56" fmla="*/ 2147483646 w 5216"/>
                <a:gd name="T57" fmla="*/ 1864915625 h 762"/>
                <a:gd name="T58" fmla="*/ 2147483646 w 5216"/>
                <a:gd name="T59" fmla="*/ 1900197813 h 762"/>
                <a:gd name="T60" fmla="*/ 2147483646 w 5216"/>
                <a:gd name="T61" fmla="*/ 1920359063 h 762"/>
                <a:gd name="T62" fmla="*/ 2147483646 w 5216"/>
                <a:gd name="T63" fmla="*/ 1920359063 h 762"/>
                <a:gd name="T64" fmla="*/ 2147483646 w 5216"/>
                <a:gd name="T65" fmla="*/ 1910278438 h 762"/>
                <a:gd name="T66" fmla="*/ 2147483646 w 5216"/>
                <a:gd name="T67" fmla="*/ 1885076875 h 762"/>
                <a:gd name="T68" fmla="*/ 2147483646 w 5216"/>
                <a:gd name="T69" fmla="*/ 1844754375 h 762"/>
                <a:gd name="T70" fmla="*/ 2147483646 w 5216"/>
                <a:gd name="T71" fmla="*/ 1799391563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176410938 h 694"/>
                <a:gd name="T2" fmla="*/ 0 w 5144"/>
                <a:gd name="T3" fmla="*/ 176410938 h 694"/>
                <a:gd name="T4" fmla="*/ 45362813 w 5144"/>
                <a:gd name="T5" fmla="*/ 166330313 h 694"/>
                <a:gd name="T6" fmla="*/ 181451250 w 5144"/>
                <a:gd name="T7" fmla="*/ 141128750 h 694"/>
                <a:gd name="T8" fmla="*/ 413305625 w 5144"/>
                <a:gd name="T9" fmla="*/ 105846563 h 694"/>
                <a:gd name="T10" fmla="*/ 564515000 w 5144"/>
                <a:gd name="T11" fmla="*/ 85685313 h 694"/>
                <a:gd name="T12" fmla="*/ 740925938 w 5144"/>
                <a:gd name="T13" fmla="*/ 65524063 h 694"/>
                <a:gd name="T14" fmla="*/ 937498125 w 5144"/>
                <a:gd name="T15" fmla="*/ 50403125 h 694"/>
                <a:gd name="T16" fmla="*/ 1164312188 w 5144"/>
                <a:gd name="T17" fmla="*/ 35282188 h 694"/>
                <a:gd name="T18" fmla="*/ 1411287500 w 5144"/>
                <a:gd name="T19" fmla="*/ 20161250 h 694"/>
                <a:gd name="T20" fmla="*/ 1688504688 w 5144"/>
                <a:gd name="T21" fmla="*/ 10080625 h 694"/>
                <a:gd name="T22" fmla="*/ 1990923438 w 5144"/>
                <a:gd name="T23" fmla="*/ 5040313 h 694"/>
                <a:gd name="T24" fmla="*/ 2147483646 w 5144"/>
                <a:gd name="T25" fmla="*/ 0 h 694"/>
                <a:gd name="T26" fmla="*/ 2147483646 w 5144"/>
                <a:gd name="T27" fmla="*/ 5040313 h 694"/>
                <a:gd name="T28" fmla="*/ 2147483646 w 5144"/>
                <a:gd name="T29" fmla="*/ 15120938 h 694"/>
                <a:gd name="T30" fmla="*/ 2147483646 w 5144"/>
                <a:gd name="T31" fmla="*/ 35282188 h 694"/>
                <a:gd name="T32" fmla="*/ 2147483646 w 5144"/>
                <a:gd name="T33" fmla="*/ 60483750 h 694"/>
                <a:gd name="T34" fmla="*/ 2147483646 w 5144"/>
                <a:gd name="T35" fmla="*/ 100806250 h 694"/>
                <a:gd name="T36" fmla="*/ 2147483646 w 5144"/>
                <a:gd name="T37" fmla="*/ 146169063 h 694"/>
                <a:gd name="T38" fmla="*/ 2147483646 w 5144"/>
                <a:gd name="T39" fmla="*/ 201612500 h 694"/>
                <a:gd name="T40" fmla="*/ 2147483646 w 5144"/>
                <a:gd name="T41" fmla="*/ 267136563 h 694"/>
                <a:gd name="T42" fmla="*/ 2147483646 w 5144"/>
                <a:gd name="T43" fmla="*/ 347781563 h 694"/>
                <a:gd name="T44" fmla="*/ 2147483646 w 5144"/>
                <a:gd name="T45" fmla="*/ 438507188 h 694"/>
                <a:gd name="T46" fmla="*/ 2147483646 w 5144"/>
                <a:gd name="T47" fmla="*/ 544353750 h 694"/>
                <a:gd name="T48" fmla="*/ 2147483646 w 5144"/>
                <a:gd name="T49" fmla="*/ 670361563 h 694"/>
                <a:gd name="T50" fmla="*/ 2147483646 w 5144"/>
                <a:gd name="T51" fmla="*/ 806450000 h 694"/>
                <a:gd name="T52" fmla="*/ 2147483646 w 5144"/>
                <a:gd name="T53" fmla="*/ 957659375 h 694"/>
                <a:gd name="T54" fmla="*/ 2147483646 w 5144"/>
                <a:gd name="T55" fmla="*/ 1129030000 h 694"/>
                <a:gd name="T56" fmla="*/ 2147483646 w 5144"/>
                <a:gd name="T57" fmla="*/ 1315521563 h 694"/>
                <a:gd name="T58" fmla="*/ 2147483646 w 5144"/>
                <a:gd name="T59" fmla="*/ 1522174375 h 694"/>
                <a:gd name="T60" fmla="*/ 2147483646 w 5144"/>
                <a:gd name="T61" fmla="*/ 1748988438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1471771250 h 584"/>
                <a:gd name="T2" fmla="*/ 0 w 3112"/>
                <a:gd name="T3" fmla="*/ 1471771250 h 584"/>
                <a:gd name="T4" fmla="*/ 226814063 w 3112"/>
                <a:gd name="T5" fmla="*/ 1411287500 h 584"/>
                <a:gd name="T6" fmla="*/ 846772500 w 3112"/>
                <a:gd name="T7" fmla="*/ 1255037813 h 584"/>
                <a:gd name="T8" fmla="*/ 1275199063 w 3112"/>
                <a:gd name="T9" fmla="*/ 1149191250 h 584"/>
                <a:gd name="T10" fmla="*/ 1769149688 w 3112"/>
                <a:gd name="T11" fmla="*/ 1033264063 h 584"/>
                <a:gd name="T12" fmla="*/ 2147483646 w 3112"/>
                <a:gd name="T13" fmla="*/ 907256250 h 584"/>
                <a:gd name="T14" fmla="*/ 2147483646 w 3112"/>
                <a:gd name="T15" fmla="*/ 771167813 h 584"/>
                <a:gd name="T16" fmla="*/ 2147483646 w 3112"/>
                <a:gd name="T17" fmla="*/ 640119688 h 584"/>
                <a:gd name="T18" fmla="*/ 2147483646 w 3112"/>
                <a:gd name="T19" fmla="*/ 509071563 h 584"/>
                <a:gd name="T20" fmla="*/ 2147483646 w 3112"/>
                <a:gd name="T21" fmla="*/ 388104063 h 584"/>
                <a:gd name="T22" fmla="*/ 2147483646 w 3112"/>
                <a:gd name="T23" fmla="*/ 272176875 h 584"/>
                <a:gd name="T24" fmla="*/ 2147483646 w 3112"/>
                <a:gd name="T25" fmla="*/ 221773750 h 584"/>
                <a:gd name="T26" fmla="*/ 2147483646 w 3112"/>
                <a:gd name="T27" fmla="*/ 171370625 h 584"/>
                <a:gd name="T28" fmla="*/ 2147483646 w 3112"/>
                <a:gd name="T29" fmla="*/ 131048125 h 584"/>
                <a:gd name="T30" fmla="*/ 2147483646 w 3112"/>
                <a:gd name="T31" fmla="*/ 90725625 h 584"/>
                <a:gd name="T32" fmla="*/ 2147483646 w 3112"/>
                <a:gd name="T33" fmla="*/ 60483750 h 584"/>
                <a:gd name="T34" fmla="*/ 2147483646 w 3112"/>
                <a:gd name="T35" fmla="*/ 35282188 h 584"/>
                <a:gd name="T36" fmla="*/ 2147483646 w 3112"/>
                <a:gd name="T37" fmla="*/ 15120938 h 584"/>
                <a:gd name="T38" fmla="*/ 2147483646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6 w 8196"/>
                <a:gd name="T1" fmla="*/ 1290320000 h 1192"/>
                <a:gd name="T2" fmla="*/ 2147483646 w 8196"/>
                <a:gd name="T3" fmla="*/ 1436489063 h 1192"/>
                <a:gd name="T4" fmla="*/ 2147483646 w 8196"/>
                <a:gd name="T5" fmla="*/ 1562496875 h 1192"/>
                <a:gd name="T6" fmla="*/ 2147483646 w 8196"/>
                <a:gd name="T7" fmla="*/ 1678424063 h 1192"/>
                <a:gd name="T8" fmla="*/ 2147483646 w 8196"/>
                <a:gd name="T9" fmla="*/ 1769149688 h 1192"/>
                <a:gd name="T10" fmla="*/ 2147483646 w 8196"/>
                <a:gd name="T11" fmla="*/ 1839714063 h 1192"/>
                <a:gd name="T12" fmla="*/ 2147483646 w 8196"/>
                <a:gd name="T13" fmla="*/ 1890117188 h 1192"/>
                <a:gd name="T14" fmla="*/ 2147483646 w 8196"/>
                <a:gd name="T15" fmla="*/ 1920359063 h 1192"/>
                <a:gd name="T16" fmla="*/ 2147483646 w 8196"/>
                <a:gd name="T17" fmla="*/ 1915318750 h 1192"/>
                <a:gd name="T18" fmla="*/ 2147483646 w 8196"/>
                <a:gd name="T19" fmla="*/ 1890117188 h 1192"/>
                <a:gd name="T20" fmla="*/ 2147483646 w 8196"/>
                <a:gd name="T21" fmla="*/ 1829633438 h 1192"/>
                <a:gd name="T22" fmla="*/ 2147483646 w 8196"/>
                <a:gd name="T23" fmla="*/ 1738907813 h 1192"/>
                <a:gd name="T24" fmla="*/ 2147483646 w 8196"/>
                <a:gd name="T25" fmla="*/ 1617940313 h 1192"/>
                <a:gd name="T26" fmla="*/ 2147483646 w 8196"/>
                <a:gd name="T27" fmla="*/ 1456650313 h 1192"/>
                <a:gd name="T28" fmla="*/ 2147483646 w 8196"/>
                <a:gd name="T29" fmla="*/ 1260078125 h 1192"/>
                <a:gd name="T30" fmla="*/ 2147483646 w 8196"/>
                <a:gd name="T31" fmla="*/ 1023183438 h 1192"/>
                <a:gd name="T32" fmla="*/ 2147483646 w 8196"/>
                <a:gd name="T33" fmla="*/ 745966250 h 1192"/>
                <a:gd name="T34" fmla="*/ 2147483646 w 8196"/>
                <a:gd name="T35" fmla="*/ 604837500 h 1192"/>
                <a:gd name="T36" fmla="*/ 2147483646 w 8196"/>
                <a:gd name="T37" fmla="*/ 372983125 h 1192"/>
                <a:gd name="T38" fmla="*/ 2147483646 w 8196"/>
                <a:gd name="T39" fmla="*/ 206652813 h 1192"/>
                <a:gd name="T40" fmla="*/ 2147483646 w 8196"/>
                <a:gd name="T41" fmla="*/ 90725625 h 1192"/>
                <a:gd name="T42" fmla="*/ 2147483646 w 8196"/>
                <a:gd name="T43" fmla="*/ 25201563 h 1192"/>
                <a:gd name="T44" fmla="*/ 2147483646 w 8196"/>
                <a:gd name="T45" fmla="*/ 0 h 1192"/>
                <a:gd name="T46" fmla="*/ 2147483646 w 8196"/>
                <a:gd name="T47" fmla="*/ 10080625 h 1192"/>
                <a:gd name="T48" fmla="*/ 2147483646 w 8196"/>
                <a:gd name="T49" fmla="*/ 50403125 h 1192"/>
                <a:gd name="T50" fmla="*/ 1804431875 w 8196"/>
                <a:gd name="T51" fmla="*/ 110886875 h 1192"/>
                <a:gd name="T52" fmla="*/ 1335682813 w 8196"/>
                <a:gd name="T53" fmla="*/ 186491563 h 1192"/>
                <a:gd name="T54" fmla="*/ 942538438 w 8196"/>
                <a:gd name="T55" fmla="*/ 272176875 h 1192"/>
                <a:gd name="T56" fmla="*/ 624998750 w 8196"/>
                <a:gd name="T57" fmla="*/ 362902500 h 1192"/>
                <a:gd name="T58" fmla="*/ 372983125 w 8196"/>
                <a:gd name="T59" fmla="*/ 443547500 h 1192"/>
                <a:gd name="T60" fmla="*/ 120967500 w 8196"/>
                <a:gd name="T61" fmla="*/ 544353750 h 1192"/>
                <a:gd name="T62" fmla="*/ 0 w 8196"/>
                <a:gd name="T63" fmla="*/ 604837500 h 1192"/>
                <a:gd name="T64" fmla="*/ 2147483646 w 8196"/>
                <a:gd name="T65" fmla="*/ 2147483646 h 1192"/>
                <a:gd name="T66" fmla="*/ 2147483646 w 8196"/>
                <a:gd name="T67" fmla="*/ 2147483646 h 1192"/>
                <a:gd name="T68" fmla="*/ 2147483646 w 8196"/>
                <a:gd name="T69" fmla="*/ 1285279688 h 1192"/>
                <a:gd name="T70" fmla="*/ 2147483646 w 8196"/>
                <a:gd name="T71" fmla="*/ 1290320000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34734E-D5A4-47FC-892E-5F06819A4F64}" type="datetimeFigureOut">
              <a:rPr lang="ru-RU"/>
              <a:pPr>
                <a:defRPr/>
              </a:pPr>
              <a:t>20.11.2023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EFEF78D-3A8D-4668-95EE-4ABFDD051F7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623371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147483646 w 2706"/>
                <a:gd name="T1" fmla="*/ 0 h 640"/>
                <a:gd name="T2" fmla="*/ 2147483646 w 2706"/>
                <a:gd name="T3" fmla="*/ 0 h 640"/>
                <a:gd name="T4" fmla="*/ 2147483646 w 2706"/>
                <a:gd name="T5" fmla="*/ 45362813 h 640"/>
                <a:gd name="T6" fmla="*/ 2147483646 w 2706"/>
                <a:gd name="T7" fmla="*/ 95765938 h 640"/>
                <a:gd name="T8" fmla="*/ 2147483646 w 2706"/>
                <a:gd name="T9" fmla="*/ 151209375 h 640"/>
                <a:gd name="T10" fmla="*/ 2147483646 w 2706"/>
                <a:gd name="T11" fmla="*/ 206652813 h 640"/>
                <a:gd name="T12" fmla="*/ 2147483646 w 2706"/>
                <a:gd name="T13" fmla="*/ 272176875 h 640"/>
                <a:gd name="T14" fmla="*/ 2147483646 w 2706"/>
                <a:gd name="T15" fmla="*/ 337700938 h 640"/>
                <a:gd name="T16" fmla="*/ 2147483646 w 2706"/>
                <a:gd name="T17" fmla="*/ 413305625 h 640"/>
                <a:gd name="T18" fmla="*/ 2147483646 w 2706"/>
                <a:gd name="T19" fmla="*/ 488910313 h 640"/>
                <a:gd name="T20" fmla="*/ 2147483646 w 2706"/>
                <a:gd name="T21" fmla="*/ 488910313 h 640"/>
                <a:gd name="T22" fmla="*/ 2147483646 w 2706"/>
                <a:gd name="T23" fmla="*/ 635079375 h 640"/>
                <a:gd name="T24" fmla="*/ 2147483646 w 2706"/>
                <a:gd name="T25" fmla="*/ 766127500 h 640"/>
                <a:gd name="T26" fmla="*/ 2147483646 w 2706"/>
                <a:gd name="T27" fmla="*/ 887095000 h 640"/>
                <a:gd name="T28" fmla="*/ 1995963750 w 2706"/>
                <a:gd name="T29" fmla="*/ 1003022188 h 640"/>
                <a:gd name="T30" fmla="*/ 1471771250 w 2706"/>
                <a:gd name="T31" fmla="*/ 1103828438 h 640"/>
                <a:gd name="T32" fmla="*/ 962699688 w 2706"/>
                <a:gd name="T33" fmla="*/ 1194554063 h 640"/>
                <a:gd name="T34" fmla="*/ 473789375 w 2706"/>
                <a:gd name="T35" fmla="*/ 1280239375 h 640"/>
                <a:gd name="T36" fmla="*/ 0 w 2706"/>
                <a:gd name="T37" fmla="*/ 1355844063 h 640"/>
                <a:gd name="T38" fmla="*/ 0 w 2706"/>
                <a:gd name="T39" fmla="*/ 1355844063 h 640"/>
                <a:gd name="T40" fmla="*/ 327620313 w 2706"/>
                <a:gd name="T41" fmla="*/ 1401206875 h 640"/>
                <a:gd name="T42" fmla="*/ 640119688 w 2706"/>
                <a:gd name="T43" fmla="*/ 1441529375 h 640"/>
                <a:gd name="T44" fmla="*/ 942538438 w 2706"/>
                <a:gd name="T45" fmla="*/ 1476811563 h 640"/>
                <a:gd name="T46" fmla="*/ 1239916875 w 2706"/>
                <a:gd name="T47" fmla="*/ 1507053438 h 640"/>
                <a:gd name="T48" fmla="*/ 1527214688 w 2706"/>
                <a:gd name="T49" fmla="*/ 1537295313 h 640"/>
                <a:gd name="T50" fmla="*/ 1804431875 w 2706"/>
                <a:gd name="T51" fmla="*/ 1557456563 h 640"/>
                <a:gd name="T52" fmla="*/ 2071568438 w 2706"/>
                <a:gd name="T53" fmla="*/ 1577617813 h 640"/>
                <a:gd name="T54" fmla="*/ 2147483646 w 2706"/>
                <a:gd name="T55" fmla="*/ 1592738750 h 640"/>
                <a:gd name="T56" fmla="*/ 2147483646 w 2706"/>
                <a:gd name="T57" fmla="*/ 1602819375 h 640"/>
                <a:gd name="T58" fmla="*/ 2147483646 w 2706"/>
                <a:gd name="T59" fmla="*/ 1607859688 h 640"/>
                <a:gd name="T60" fmla="*/ 2147483646 w 2706"/>
                <a:gd name="T61" fmla="*/ 1612900000 h 640"/>
                <a:gd name="T62" fmla="*/ 2147483646 w 2706"/>
                <a:gd name="T63" fmla="*/ 1612900000 h 640"/>
                <a:gd name="T64" fmla="*/ 2147483646 w 2706"/>
                <a:gd name="T65" fmla="*/ 1607859688 h 640"/>
                <a:gd name="T66" fmla="*/ 2147483646 w 2706"/>
                <a:gd name="T67" fmla="*/ 1602819375 h 640"/>
                <a:gd name="T68" fmla="*/ 2147483646 w 2706"/>
                <a:gd name="T69" fmla="*/ 1592738750 h 640"/>
                <a:gd name="T70" fmla="*/ 2147483646 w 2706"/>
                <a:gd name="T71" fmla="*/ 1577617813 h 640"/>
                <a:gd name="T72" fmla="*/ 2147483646 w 2706"/>
                <a:gd name="T73" fmla="*/ 1562496875 h 640"/>
                <a:gd name="T74" fmla="*/ 2147483646 w 2706"/>
                <a:gd name="T75" fmla="*/ 1542335625 h 640"/>
                <a:gd name="T76" fmla="*/ 2147483646 w 2706"/>
                <a:gd name="T77" fmla="*/ 1517134063 h 640"/>
                <a:gd name="T78" fmla="*/ 2147483646 w 2706"/>
                <a:gd name="T79" fmla="*/ 1491932500 h 640"/>
                <a:gd name="T80" fmla="*/ 2147483646 w 2706"/>
                <a:gd name="T81" fmla="*/ 1461690625 h 640"/>
                <a:gd name="T82" fmla="*/ 2147483646 w 2706"/>
                <a:gd name="T83" fmla="*/ 1431448750 h 640"/>
                <a:gd name="T84" fmla="*/ 2147483646 w 2706"/>
                <a:gd name="T85" fmla="*/ 1396166563 h 640"/>
                <a:gd name="T86" fmla="*/ 2147483646 w 2706"/>
                <a:gd name="T87" fmla="*/ 1360884375 h 640"/>
                <a:gd name="T88" fmla="*/ 2147483646 w 2706"/>
                <a:gd name="T89" fmla="*/ 1320561875 h 640"/>
                <a:gd name="T90" fmla="*/ 2147483646 w 2706"/>
                <a:gd name="T91" fmla="*/ 1280239375 h 640"/>
                <a:gd name="T92" fmla="*/ 2147483646 w 2706"/>
                <a:gd name="T93" fmla="*/ 1234876563 h 640"/>
                <a:gd name="T94" fmla="*/ 2147483646 w 2706"/>
                <a:gd name="T95" fmla="*/ 1189513750 h 640"/>
                <a:gd name="T96" fmla="*/ 2147483646 w 2706"/>
                <a:gd name="T97" fmla="*/ 1088707500 h 640"/>
                <a:gd name="T98" fmla="*/ 2147483646 w 2706"/>
                <a:gd name="T99" fmla="*/ 982860938 h 640"/>
                <a:gd name="T100" fmla="*/ 2147483646 w 2706"/>
                <a:gd name="T101" fmla="*/ 982860938 h 640"/>
                <a:gd name="T102" fmla="*/ 2147483646 w 2706"/>
                <a:gd name="T103" fmla="*/ 977820625 h 640"/>
                <a:gd name="T104" fmla="*/ 2147483646 w 2706"/>
                <a:gd name="T105" fmla="*/ 977820625 h 640"/>
                <a:gd name="T106" fmla="*/ 2147483646 w 2706"/>
                <a:gd name="T107" fmla="*/ 0 h 640"/>
                <a:gd name="T108" fmla="*/ 2147483646 w 2706"/>
                <a:gd name="T109" fmla="*/ 0 h 640"/>
                <a:gd name="T110" fmla="*/ 2147483646 w 2706"/>
                <a:gd name="T111" fmla="*/ 0 h 640"/>
                <a:gd name="T112" fmla="*/ 2147483646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2147483646 w 5216"/>
                <a:gd name="T1" fmla="*/ 1799391563 h 762"/>
                <a:gd name="T2" fmla="*/ 2147483646 w 5216"/>
                <a:gd name="T3" fmla="*/ 1728827188 h 762"/>
                <a:gd name="T4" fmla="*/ 2147483646 w 5216"/>
                <a:gd name="T5" fmla="*/ 1537295313 h 762"/>
                <a:gd name="T6" fmla="*/ 2147483646 w 5216"/>
                <a:gd name="T7" fmla="*/ 1280239375 h 762"/>
                <a:gd name="T8" fmla="*/ 2147483646 w 5216"/>
                <a:gd name="T9" fmla="*/ 942538438 h 762"/>
                <a:gd name="T10" fmla="*/ 2147483646 w 5216"/>
                <a:gd name="T11" fmla="*/ 745966250 h 762"/>
                <a:gd name="T12" fmla="*/ 2147483646 w 5216"/>
                <a:gd name="T13" fmla="*/ 594756875 h 762"/>
                <a:gd name="T14" fmla="*/ 2147483646 w 5216"/>
                <a:gd name="T15" fmla="*/ 463708750 h 762"/>
                <a:gd name="T16" fmla="*/ 2147483646 w 5216"/>
                <a:gd name="T17" fmla="*/ 352821875 h 762"/>
                <a:gd name="T18" fmla="*/ 2147483646 w 5216"/>
                <a:gd name="T19" fmla="*/ 257055938 h 762"/>
                <a:gd name="T20" fmla="*/ 2147483646 w 5216"/>
                <a:gd name="T21" fmla="*/ 181451250 h 762"/>
                <a:gd name="T22" fmla="*/ 2147483646 w 5216"/>
                <a:gd name="T23" fmla="*/ 70564375 h 762"/>
                <a:gd name="T24" fmla="*/ 2147483646 w 5216"/>
                <a:gd name="T25" fmla="*/ 10080625 h 762"/>
                <a:gd name="T26" fmla="*/ 1622980821 w 5216"/>
                <a:gd name="T27" fmla="*/ 0 h 762"/>
                <a:gd name="T28" fmla="*/ 902216046 w 5216"/>
                <a:gd name="T29" fmla="*/ 25201563 h 762"/>
                <a:gd name="T30" fmla="*/ 277217221 w 5216"/>
                <a:gd name="T31" fmla="*/ 80645000 h 762"/>
                <a:gd name="T32" fmla="*/ 0 w 5216"/>
                <a:gd name="T33" fmla="*/ 120967500 h 762"/>
                <a:gd name="T34" fmla="*/ 791329158 w 5216"/>
                <a:gd name="T35" fmla="*/ 216733438 h 762"/>
                <a:gd name="T36" fmla="*/ 1643142073 w 5216"/>
                <a:gd name="T37" fmla="*/ 352821875 h 762"/>
                <a:gd name="T38" fmla="*/ 2147483646 w 5216"/>
                <a:gd name="T39" fmla="*/ 529232813 h 762"/>
                <a:gd name="T40" fmla="*/ 2147483646 w 5216"/>
                <a:gd name="T41" fmla="*/ 745966250 h 762"/>
                <a:gd name="T42" fmla="*/ 2147483646 w 5216"/>
                <a:gd name="T43" fmla="*/ 952619063 h 762"/>
                <a:gd name="T44" fmla="*/ 2147483646 w 5216"/>
                <a:gd name="T45" fmla="*/ 1300400625 h 762"/>
                <a:gd name="T46" fmla="*/ 2147483646 w 5216"/>
                <a:gd name="T47" fmla="*/ 1441529375 h 762"/>
                <a:gd name="T48" fmla="*/ 2147483646 w 5216"/>
                <a:gd name="T49" fmla="*/ 1562496875 h 762"/>
                <a:gd name="T50" fmla="*/ 2147483646 w 5216"/>
                <a:gd name="T51" fmla="*/ 1668343438 h 762"/>
                <a:gd name="T52" fmla="*/ 2147483646 w 5216"/>
                <a:gd name="T53" fmla="*/ 1748988438 h 762"/>
                <a:gd name="T54" fmla="*/ 2147483646 w 5216"/>
                <a:gd name="T55" fmla="*/ 1819552813 h 762"/>
                <a:gd name="T56" fmla="*/ 2147483646 w 5216"/>
                <a:gd name="T57" fmla="*/ 1864915625 h 762"/>
                <a:gd name="T58" fmla="*/ 2147483646 w 5216"/>
                <a:gd name="T59" fmla="*/ 1900197813 h 762"/>
                <a:gd name="T60" fmla="*/ 2147483646 w 5216"/>
                <a:gd name="T61" fmla="*/ 1920359063 h 762"/>
                <a:gd name="T62" fmla="*/ 2147483646 w 5216"/>
                <a:gd name="T63" fmla="*/ 1920359063 h 762"/>
                <a:gd name="T64" fmla="*/ 2147483646 w 5216"/>
                <a:gd name="T65" fmla="*/ 1910278438 h 762"/>
                <a:gd name="T66" fmla="*/ 2147483646 w 5216"/>
                <a:gd name="T67" fmla="*/ 1885076875 h 762"/>
                <a:gd name="T68" fmla="*/ 2147483646 w 5216"/>
                <a:gd name="T69" fmla="*/ 1844754375 h 762"/>
                <a:gd name="T70" fmla="*/ 2147483646 w 5216"/>
                <a:gd name="T71" fmla="*/ 1799391563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176410938 h 694"/>
                <a:gd name="T2" fmla="*/ 0 w 5144"/>
                <a:gd name="T3" fmla="*/ 176410938 h 694"/>
                <a:gd name="T4" fmla="*/ 45362813 w 5144"/>
                <a:gd name="T5" fmla="*/ 166330313 h 694"/>
                <a:gd name="T6" fmla="*/ 181451250 w 5144"/>
                <a:gd name="T7" fmla="*/ 141128750 h 694"/>
                <a:gd name="T8" fmla="*/ 413305625 w 5144"/>
                <a:gd name="T9" fmla="*/ 105846563 h 694"/>
                <a:gd name="T10" fmla="*/ 564515000 w 5144"/>
                <a:gd name="T11" fmla="*/ 85685313 h 694"/>
                <a:gd name="T12" fmla="*/ 740925938 w 5144"/>
                <a:gd name="T13" fmla="*/ 65524063 h 694"/>
                <a:gd name="T14" fmla="*/ 937498125 w 5144"/>
                <a:gd name="T15" fmla="*/ 50403125 h 694"/>
                <a:gd name="T16" fmla="*/ 1164312188 w 5144"/>
                <a:gd name="T17" fmla="*/ 35282188 h 694"/>
                <a:gd name="T18" fmla="*/ 1411287500 w 5144"/>
                <a:gd name="T19" fmla="*/ 20161250 h 694"/>
                <a:gd name="T20" fmla="*/ 1688504688 w 5144"/>
                <a:gd name="T21" fmla="*/ 10080625 h 694"/>
                <a:gd name="T22" fmla="*/ 1990923438 w 5144"/>
                <a:gd name="T23" fmla="*/ 5040313 h 694"/>
                <a:gd name="T24" fmla="*/ 2147483646 w 5144"/>
                <a:gd name="T25" fmla="*/ 0 h 694"/>
                <a:gd name="T26" fmla="*/ 2147483646 w 5144"/>
                <a:gd name="T27" fmla="*/ 5040313 h 694"/>
                <a:gd name="T28" fmla="*/ 2147483646 w 5144"/>
                <a:gd name="T29" fmla="*/ 15120938 h 694"/>
                <a:gd name="T30" fmla="*/ 2147483646 w 5144"/>
                <a:gd name="T31" fmla="*/ 35282188 h 694"/>
                <a:gd name="T32" fmla="*/ 2147483646 w 5144"/>
                <a:gd name="T33" fmla="*/ 60483750 h 694"/>
                <a:gd name="T34" fmla="*/ 2147483646 w 5144"/>
                <a:gd name="T35" fmla="*/ 100806250 h 694"/>
                <a:gd name="T36" fmla="*/ 2147483646 w 5144"/>
                <a:gd name="T37" fmla="*/ 146169063 h 694"/>
                <a:gd name="T38" fmla="*/ 2147483646 w 5144"/>
                <a:gd name="T39" fmla="*/ 201612500 h 694"/>
                <a:gd name="T40" fmla="*/ 2147483646 w 5144"/>
                <a:gd name="T41" fmla="*/ 267136563 h 694"/>
                <a:gd name="T42" fmla="*/ 2147483646 w 5144"/>
                <a:gd name="T43" fmla="*/ 347781563 h 694"/>
                <a:gd name="T44" fmla="*/ 2147483646 w 5144"/>
                <a:gd name="T45" fmla="*/ 438507188 h 694"/>
                <a:gd name="T46" fmla="*/ 2147483646 w 5144"/>
                <a:gd name="T47" fmla="*/ 544353750 h 694"/>
                <a:gd name="T48" fmla="*/ 2147483646 w 5144"/>
                <a:gd name="T49" fmla="*/ 670361563 h 694"/>
                <a:gd name="T50" fmla="*/ 2147483646 w 5144"/>
                <a:gd name="T51" fmla="*/ 806450000 h 694"/>
                <a:gd name="T52" fmla="*/ 2147483646 w 5144"/>
                <a:gd name="T53" fmla="*/ 957659375 h 694"/>
                <a:gd name="T54" fmla="*/ 2147483646 w 5144"/>
                <a:gd name="T55" fmla="*/ 1129030000 h 694"/>
                <a:gd name="T56" fmla="*/ 2147483646 w 5144"/>
                <a:gd name="T57" fmla="*/ 1315521563 h 694"/>
                <a:gd name="T58" fmla="*/ 2147483646 w 5144"/>
                <a:gd name="T59" fmla="*/ 1522174375 h 694"/>
                <a:gd name="T60" fmla="*/ 2147483646 w 5144"/>
                <a:gd name="T61" fmla="*/ 1748988438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1471771250 h 584"/>
                <a:gd name="T2" fmla="*/ 0 w 3112"/>
                <a:gd name="T3" fmla="*/ 1471771250 h 584"/>
                <a:gd name="T4" fmla="*/ 226814063 w 3112"/>
                <a:gd name="T5" fmla="*/ 1411287500 h 584"/>
                <a:gd name="T6" fmla="*/ 846772500 w 3112"/>
                <a:gd name="T7" fmla="*/ 1255037813 h 584"/>
                <a:gd name="T8" fmla="*/ 1275199063 w 3112"/>
                <a:gd name="T9" fmla="*/ 1149191250 h 584"/>
                <a:gd name="T10" fmla="*/ 1769149688 w 3112"/>
                <a:gd name="T11" fmla="*/ 1033264063 h 584"/>
                <a:gd name="T12" fmla="*/ 2147483646 w 3112"/>
                <a:gd name="T13" fmla="*/ 907256250 h 584"/>
                <a:gd name="T14" fmla="*/ 2147483646 w 3112"/>
                <a:gd name="T15" fmla="*/ 771167813 h 584"/>
                <a:gd name="T16" fmla="*/ 2147483646 w 3112"/>
                <a:gd name="T17" fmla="*/ 640119688 h 584"/>
                <a:gd name="T18" fmla="*/ 2147483646 w 3112"/>
                <a:gd name="T19" fmla="*/ 509071563 h 584"/>
                <a:gd name="T20" fmla="*/ 2147483646 w 3112"/>
                <a:gd name="T21" fmla="*/ 388104063 h 584"/>
                <a:gd name="T22" fmla="*/ 2147483646 w 3112"/>
                <a:gd name="T23" fmla="*/ 272176875 h 584"/>
                <a:gd name="T24" fmla="*/ 2147483646 w 3112"/>
                <a:gd name="T25" fmla="*/ 221773750 h 584"/>
                <a:gd name="T26" fmla="*/ 2147483646 w 3112"/>
                <a:gd name="T27" fmla="*/ 171370625 h 584"/>
                <a:gd name="T28" fmla="*/ 2147483646 w 3112"/>
                <a:gd name="T29" fmla="*/ 131048125 h 584"/>
                <a:gd name="T30" fmla="*/ 2147483646 w 3112"/>
                <a:gd name="T31" fmla="*/ 90725625 h 584"/>
                <a:gd name="T32" fmla="*/ 2147483646 w 3112"/>
                <a:gd name="T33" fmla="*/ 60483750 h 584"/>
                <a:gd name="T34" fmla="*/ 2147483646 w 3112"/>
                <a:gd name="T35" fmla="*/ 35282188 h 584"/>
                <a:gd name="T36" fmla="*/ 2147483646 w 3112"/>
                <a:gd name="T37" fmla="*/ 15120938 h 584"/>
                <a:gd name="T38" fmla="*/ 2147483646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6 w 8196"/>
                <a:gd name="T1" fmla="*/ 1290320000 h 1192"/>
                <a:gd name="T2" fmla="*/ 2147483646 w 8196"/>
                <a:gd name="T3" fmla="*/ 1436489063 h 1192"/>
                <a:gd name="T4" fmla="*/ 2147483646 w 8196"/>
                <a:gd name="T5" fmla="*/ 1562496875 h 1192"/>
                <a:gd name="T6" fmla="*/ 2147483646 w 8196"/>
                <a:gd name="T7" fmla="*/ 1678424063 h 1192"/>
                <a:gd name="T8" fmla="*/ 2147483646 w 8196"/>
                <a:gd name="T9" fmla="*/ 1769149688 h 1192"/>
                <a:gd name="T10" fmla="*/ 2147483646 w 8196"/>
                <a:gd name="T11" fmla="*/ 1839714063 h 1192"/>
                <a:gd name="T12" fmla="*/ 2147483646 w 8196"/>
                <a:gd name="T13" fmla="*/ 1890117188 h 1192"/>
                <a:gd name="T14" fmla="*/ 2147483646 w 8196"/>
                <a:gd name="T15" fmla="*/ 1920359063 h 1192"/>
                <a:gd name="T16" fmla="*/ 2147483646 w 8196"/>
                <a:gd name="T17" fmla="*/ 1915318750 h 1192"/>
                <a:gd name="T18" fmla="*/ 2147483646 w 8196"/>
                <a:gd name="T19" fmla="*/ 1890117188 h 1192"/>
                <a:gd name="T20" fmla="*/ 2147483646 w 8196"/>
                <a:gd name="T21" fmla="*/ 1829633438 h 1192"/>
                <a:gd name="T22" fmla="*/ 2147483646 w 8196"/>
                <a:gd name="T23" fmla="*/ 1738907813 h 1192"/>
                <a:gd name="T24" fmla="*/ 2147483646 w 8196"/>
                <a:gd name="T25" fmla="*/ 1617940313 h 1192"/>
                <a:gd name="T26" fmla="*/ 2147483646 w 8196"/>
                <a:gd name="T27" fmla="*/ 1456650313 h 1192"/>
                <a:gd name="T28" fmla="*/ 2147483646 w 8196"/>
                <a:gd name="T29" fmla="*/ 1260078125 h 1192"/>
                <a:gd name="T30" fmla="*/ 2147483646 w 8196"/>
                <a:gd name="T31" fmla="*/ 1023183438 h 1192"/>
                <a:gd name="T32" fmla="*/ 2147483646 w 8196"/>
                <a:gd name="T33" fmla="*/ 745966250 h 1192"/>
                <a:gd name="T34" fmla="*/ 2147483646 w 8196"/>
                <a:gd name="T35" fmla="*/ 604837500 h 1192"/>
                <a:gd name="T36" fmla="*/ 2147483646 w 8196"/>
                <a:gd name="T37" fmla="*/ 372983125 h 1192"/>
                <a:gd name="T38" fmla="*/ 2147483646 w 8196"/>
                <a:gd name="T39" fmla="*/ 206652813 h 1192"/>
                <a:gd name="T40" fmla="*/ 2147483646 w 8196"/>
                <a:gd name="T41" fmla="*/ 90725625 h 1192"/>
                <a:gd name="T42" fmla="*/ 2147483646 w 8196"/>
                <a:gd name="T43" fmla="*/ 25201563 h 1192"/>
                <a:gd name="T44" fmla="*/ 2147483646 w 8196"/>
                <a:gd name="T45" fmla="*/ 0 h 1192"/>
                <a:gd name="T46" fmla="*/ 2147483646 w 8196"/>
                <a:gd name="T47" fmla="*/ 10080625 h 1192"/>
                <a:gd name="T48" fmla="*/ 2147483646 w 8196"/>
                <a:gd name="T49" fmla="*/ 50403125 h 1192"/>
                <a:gd name="T50" fmla="*/ 1804431875 w 8196"/>
                <a:gd name="T51" fmla="*/ 110886875 h 1192"/>
                <a:gd name="T52" fmla="*/ 1335682813 w 8196"/>
                <a:gd name="T53" fmla="*/ 186491563 h 1192"/>
                <a:gd name="T54" fmla="*/ 942538438 w 8196"/>
                <a:gd name="T55" fmla="*/ 272176875 h 1192"/>
                <a:gd name="T56" fmla="*/ 624998750 w 8196"/>
                <a:gd name="T57" fmla="*/ 362902500 h 1192"/>
                <a:gd name="T58" fmla="*/ 372983125 w 8196"/>
                <a:gd name="T59" fmla="*/ 443547500 h 1192"/>
                <a:gd name="T60" fmla="*/ 120967500 w 8196"/>
                <a:gd name="T61" fmla="*/ 544353750 h 1192"/>
                <a:gd name="T62" fmla="*/ 0 w 8196"/>
                <a:gd name="T63" fmla="*/ 604837500 h 1192"/>
                <a:gd name="T64" fmla="*/ 2147483646 w 8196"/>
                <a:gd name="T65" fmla="*/ 2147483646 h 1192"/>
                <a:gd name="T66" fmla="*/ 2147483646 w 8196"/>
                <a:gd name="T67" fmla="*/ 2147483646 h 1192"/>
                <a:gd name="T68" fmla="*/ 2147483646 w 8196"/>
                <a:gd name="T69" fmla="*/ 1285279688 h 1192"/>
                <a:gd name="T70" fmla="*/ 2147483646 w 8196"/>
                <a:gd name="T71" fmla="*/ 1290320000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CA184A-9CD9-4232-924B-C3A120B507BC}" type="datetimeFigureOut">
              <a:rPr lang="ru-RU"/>
              <a:pPr>
                <a:defRPr/>
              </a:pPr>
              <a:t>20.11.2023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6D270CC-7822-4E0E-ABF7-F9F5D2C723E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16715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1027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1033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147483646 w 2706"/>
                <a:gd name="T1" fmla="*/ 0 h 640"/>
                <a:gd name="T2" fmla="*/ 2147483646 w 2706"/>
                <a:gd name="T3" fmla="*/ 0 h 640"/>
                <a:gd name="T4" fmla="*/ 2147483646 w 2706"/>
                <a:gd name="T5" fmla="*/ 45362813 h 640"/>
                <a:gd name="T6" fmla="*/ 2147483646 w 2706"/>
                <a:gd name="T7" fmla="*/ 95765938 h 640"/>
                <a:gd name="T8" fmla="*/ 2147483646 w 2706"/>
                <a:gd name="T9" fmla="*/ 151209375 h 640"/>
                <a:gd name="T10" fmla="*/ 2147483646 w 2706"/>
                <a:gd name="T11" fmla="*/ 206652813 h 640"/>
                <a:gd name="T12" fmla="*/ 2147483646 w 2706"/>
                <a:gd name="T13" fmla="*/ 272176875 h 640"/>
                <a:gd name="T14" fmla="*/ 2147483646 w 2706"/>
                <a:gd name="T15" fmla="*/ 337700938 h 640"/>
                <a:gd name="T16" fmla="*/ 2147483646 w 2706"/>
                <a:gd name="T17" fmla="*/ 413305625 h 640"/>
                <a:gd name="T18" fmla="*/ 2147483646 w 2706"/>
                <a:gd name="T19" fmla="*/ 488910313 h 640"/>
                <a:gd name="T20" fmla="*/ 2147483646 w 2706"/>
                <a:gd name="T21" fmla="*/ 488910313 h 640"/>
                <a:gd name="T22" fmla="*/ 2147483646 w 2706"/>
                <a:gd name="T23" fmla="*/ 635079375 h 640"/>
                <a:gd name="T24" fmla="*/ 2147483646 w 2706"/>
                <a:gd name="T25" fmla="*/ 766127500 h 640"/>
                <a:gd name="T26" fmla="*/ 2147483646 w 2706"/>
                <a:gd name="T27" fmla="*/ 887095000 h 640"/>
                <a:gd name="T28" fmla="*/ 1995963750 w 2706"/>
                <a:gd name="T29" fmla="*/ 1003022188 h 640"/>
                <a:gd name="T30" fmla="*/ 1471771250 w 2706"/>
                <a:gd name="T31" fmla="*/ 1103828438 h 640"/>
                <a:gd name="T32" fmla="*/ 962699688 w 2706"/>
                <a:gd name="T33" fmla="*/ 1194554063 h 640"/>
                <a:gd name="T34" fmla="*/ 473789375 w 2706"/>
                <a:gd name="T35" fmla="*/ 1280239375 h 640"/>
                <a:gd name="T36" fmla="*/ 0 w 2706"/>
                <a:gd name="T37" fmla="*/ 1355844063 h 640"/>
                <a:gd name="T38" fmla="*/ 0 w 2706"/>
                <a:gd name="T39" fmla="*/ 1355844063 h 640"/>
                <a:gd name="T40" fmla="*/ 327620313 w 2706"/>
                <a:gd name="T41" fmla="*/ 1401206875 h 640"/>
                <a:gd name="T42" fmla="*/ 640119688 w 2706"/>
                <a:gd name="T43" fmla="*/ 1441529375 h 640"/>
                <a:gd name="T44" fmla="*/ 942538438 w 2706"/>
                <a:gd name="T45" fmla="*/ 1476811563 h 640"/>
                <a:gd name="T46" fmla="*/ 1239916875 w 2706"/>
                <a:gd name="T47" fmla="*/ 1507053438 h 640"/>
                <a:gd name="T48" fmla="*/ 1527214688 w 2706"/>
                <a:gd name="T49" fmla="*/ 1537295313 h 640"/>
                <a:gd name="T50" fmla="*/ 1804431875 w 2706"/>
                <a:gd name="T51" fmla="*/ 1557456563 h 640"/>
                <a:gd name="T52" fmla="*/ 2071568438 w 2706"/>
                <a:gd name="T53" fmla="*/ 1577617813 h 640"/>
                <a:gd name="T54" fmla="*/ 2147483646 w 2706"/>
                <a:gd name="T55" fmla="*/ 1592738750 h 640"/>
                <a:gd name="T56" fmla="*/ 2147483646 w 2706"/>
                <a:gd name="T57" fmla="*/ 1602819375 h 640"/>
                <a:gd name="T58" fmla="*/ 2147483646 w 2706"/>
                <a:gd name="T59" fmla="*/ 1607859688 h 640"/>
                <a:gd name="T60" fmla="*/ 2147483646 w 2706"/>
                <a:gd name="T61" fmla="*/ 1612900000 h 640"/>
                <a:gd name="T62" fmla="*/ 2147483646 w 2706"/>
                <a:gd name="T63" fmla="*/ 1612900000 h 640"/>
                <a:gd name="T64" fmla="*/ 2147483646 w 2706"/>
                <a:gd name="T65" fmla="*/ 1607859688 h 640"/>
                <a:gd name="T66" fmla="*/ 2147483646 w 2706"/>
                <a:gd name="T67" fmla="*/ 1602819375 h 640"/>
                <a:gd name="T68" fmla="*/ 2147483646 w 2706"/>
                <a:gd name="T69" fmla="*/ 1592738750 h 640"/>
                <a:gd name="T70" fmla="*/ 2147483646 w 2706"/>
                <a:gd name="T71" fmla="*/ 1577617813 h 640"/>
                <a:gd name="T72" fmla="*/ 2147483646 w 2706"/>
                <a:gd name="T73" fmla="*/ 1562496875 h 640"/>
                <a:gd name="T74" fmla="*/ 2147483646 w 2706"/>
                <a:gd name="T75" fmla="*/ 1542335625 h 640"/>
                <a:gd name="T76" fmla="*/ 2147483646 w 2706"/>
                <a:gd name="T77" fmla="*/ 1517134063 h 640"/>
                <a:gd name="T78" fmla="*/ 2147483646 w 2706"/>
                <a:gd name="T79" fmla="*/ 1491932500 h 640"/>
                <a:gd name="T80" fmla="*/ 2147483646 w 2706"/>
                <a:gd name="T81" fmla="*/ 1461690625 h 640"/>
                <a:gd name="T82" fmla="*/ 2147483646 w 2706"/>
                <a:gd name="T83" fmla="*/ 1431448750 h 640"/>
                <a:gd name="T84" fmla="*/ 2147483646 w 2706"/>
                <a:gd name="T85" fmla="*/ 1396166563 h 640"/>
                <a:gd name="T86" fmla="*/ 2147483646 w 2706"/>
                <a:gd name="T87" fmla="*/ 1360884375 h 640"/>
                <a:gd name="T88" fmla="*/ 2147483646 w 2706"/>
                <a:gd name="T89" fmla="*/ 1320561875 h 640"/>
                <a:gd name="T90" fmla="*/ 2147483646 w 2706"/>
                <a:gd name="T91" fmla="*/ 1280239375 h 640"/>
                <a:gd name="T92" fmla="*/ 2147483646 w 2706"/>
                <a:gd name="T93" fmla="*/ 1234876563 h 640"/>
                <a:gd name="T94" fmla="*/ 2147483646 w 2706"/>
                <a:gd name="T95" fmla="*/ 1189513750 h 640"/>
                <a:gd name="T96" fmla="*/ 2147483646 w 2706"/>
                <a:gd name="T97" fmla="*/ 1088707500 h 640"/>
                <a:gd name="T98" fmla="*/ 2147483646 w 2706"/>
                <a:gd name="T99" fmla="*/ 982860938 h 640"/>
                <a:gd name="T100" fmla="*/ 2147483646 w 2706"/>
                <a:gd name="T101" fmla="*/ 982860938 h 640"/>
                <a:gd name="T102" fmla="*/ 2147483646 w 2706"/>
                <a:gd name="T103" fmla="*/ 977820625 h 640"/>
                <a:gd name="T104" fmla="*/ 2147483646 w 2706"/>
                <a:gd name="T105" fmla="*/ 977820625 h 640"/>
                <a:gd name="T106" fmla="*/ 2147483646 w 2706"/>
                <a:gd name="T107" fmla="*/ 0 h 640"/>
                <a:gd name="T108" fmla="*/ 2147483646 w 2706"/>
                <a:gd name="T109" fmla="*/ 0 h 640"/>
                <a:gd name="T110" fmla="*/ 2147483646 w 2706"/>
                <a:gd name="T111" fmla="*/ 0 h 640"/>
                <a:gd name="T112" fmla="*/ 2147483646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4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2147483646 w 5216"/>
                <a:gd name="T1" fmla="*/ 1799391563 h 762"/>
                <a:gd name="T2" fmla="*/ 2147483646 w 5216"/>
                <a:gd name="T3" fmla="*/ 1728827188 h 762"/>
                <a:gd name="T4" fmla="*/ 2147483646 w 5216"/>
                <a:gd name="T5" fmla="*/ 1537295313 h 762"/>
                <a:gd name="T6" fmla="*/ 2147483646 w 5216"/>
                <a:gd name="T7" fmla="*/ 1280239375 h 762"/>
                <a:gd name="T8" fmla="*/ 2147483646 w 5216"/>
                <a:gd name="T9" fmla="*/ 942538438 h 762"/>
                <a:gd name="T10" fmla="*/ 2147483646 w 5216"/>
                <a:gd name="T11" fmla="*/ 745966250 h 762"/>
                <a:gd name="T12" fmla="*/ 2147483646 w 5216"/>
                <a:gd name="T13" fmla="*/ 594756875 h 762"/>
                <a:gd name="T14" fmla="*/ 2147483646 w 5216"/>
                <a:gd name="T15" fmla="*/ 463708750 h 762"/>
                <a:gd name="T16" fmla="*/ 2147483646 w 5216"/>
                <a:gd name="T17" fmla="*/ 352821875 h 762"/>
                <a:gd name="T18" fmla="*/ 2147483646 w 5216"/>
                <a:gd name="T19" fmla="*/ 257055938 h 762"/>
                <a:gd name="T20" fmla="*/ 2147483646 w 5216"/>
                <a:gd name="T21" fmla="*/ 181451250 h 762"/>
                <a:gd name="T22" fmla="*/ 2147483646 w 5216"/>
                <a:gd name="T23" fmla="*/ 70564375 h 762"/>
                <a:gd name="T24" fmla="*/ 2147483646 w 5216"/>
                <a:gd name="T25" fmla="*/ 10080625 h 762"/>
                <a:gd name="T26" fmla="*/ 1622980821 w 5216"/>
                <a:gd name="T27" fmla="*/ 0 h 762"/>
                <a:gd name="T28" fmla="*/ 902216046 w 5216"/>
                <a:gd name="T29" fmla="*/ 25201563 h 762"/>
                <a:gd name="T30" fmla="*/ 277217221 w 5216"/>
                <a:gd name="T31" fmla="*/ 80645000 h 762"/>
                <a:gd name="T32" fmla="*/ 0 w 5216"/>
                <a:gd name="T33" fmla="*/ 120967500 h 762"/>
                <a:gd name="T34" fmla="*/ 791329158 w 5216"/>
                <a:gd name="T35" fmla="*/ 216733438 h 762"/>
                <a:gd name="T36" fmla="*/ 1643142073 w 5216"/>
                <a:gd name="T37" fmla="*/ 352821875 h 762"/>
                <a:gd name="T38" fmla="*/ 2147483646 w 5216"/>
                <a:gd name="T39" fmla="*/ 529232813 h 762"/>
                <a:gd name="T40" fmla="*/ 2147483646 w 5216"/>
                <a:gd name="T41" fmla="*/ 745966250 h 762"/>
                <a:gd name="T42" fmla="*/ 2147483646 w 5216"/>
                <a:gd name="T43" fmla="*/ 952619063 h 762"/>
                <a:gd name="T44" fmla="*/ 2147483646 w 5216"/>
                <a:gd name="T45" fmla="*/ 1300400625 h 762"/>
                <a:gd name="T46" fmla="*/ 2147483646 w 5216"/>
                <a:gd name="T47" fmla="*/ 1441529375 h 762"/>
                <a:gd name="T48" fmla="*/ 2147483646 w 5216"/>
                <a:gd name="T49" fmla="*/ 1562496875 h 762"/>
                <a:gd name="T50" fmla="*/ 2147483646 w 5216"/>
                <a:gd name="T51" fmla="*/ 1668343438 h 762"/>
                <a:gd name="T52" fmla="*/ 2147483646 w 5216"/>
                <a:gd name="T53" fmla="*/ 1748988438 h 762"/>
                <a:gd name="T54" fmla="*/ 2147483646 w 5216"/>
                <a:gd name="T55" fmla="*/ 1819552813 h 762"/>
                <a:gd name="T56" fmla="*/ 2147483646 w 5216"/>
                <a:gd name="T57" fmla="*/ 1864915625 h 762"/>
                <a:gd name="T58" fmla="*/ 2147483646 w 5216"/>
                <a:gd name="T59" fmla="*/ 1900197813 h 762"/>
                <a:gd name="T60" fmla="*/ 2147483646 w 5216"/>
                <a:gd name="T61" fmla="*/ 1920359063 h 762"/>
                <a:gd name="T62" fmla="*/ 2147483646 w 5216"/>
                <a:gd name="T63" fmla="*/ 1920359063 h 762"/>
                <a:gd name="T64" fmla="*/ 2147483646 w 5216"/>
                <a:gd name="T65" fmla="*/ 1910278438 h 762"/>
                <a:gd name="T66" fmla="*/ 2147483646 w 5216"/>
                <a:gd name="T67" fmla="*/ 1885076875 h 762"/>
                <a:gd name="T68" fmla="*/ 2147483646 w 5216"/>
                <a:gd name="T69" fmla="*/ 1844754375 h 762"/>
                <a:gd name="T70" fmla="*/ 2147483646 w 5216"/>
                <a:gd name="T71" fmla="*/ 1799391563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5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176410938 h 694"/>
                <a:gd name="T2" fmla="*/ 0 w 5144"/>
                <a:gd name="T3" fmla="*/ 176410938 h 694"/>
                <a:gd name="T4" fmla="*/ 45362813 w 5144"/>
                <a:gd name="T5" fmla="*/ 166330313 h 694"/>
                <a:gd name="T6" fmla="*/ 181451250 w 5144"/>
                <a:gd name="T7" fmla="*/ 141128750 h 694"/>
                <a:gd name="T8" fmla="*/ 413305625 w 5144"/>
                <a:gd name="T9" fmla="*/ 105846563 h 694"/>
                <a:gd name="T10" fmla="*/ 564515000 w 5144"/>
                <a:gd name="T11" fmla="*/ 85685313 h 694"/>
                <a:gd name="T12" fmla="*/ 740925938 w 5144"/>
                <a:gd name="T13" fmla="*/ 65524063 h 694"/>
                <a:gd name="T14" fmla="*/ 937498125 w 5144"/>
                <a:gd name="T15" fmla="*/ 50403125 h 694"/>
                <a:gd name="T16" fmla="*/ 1164312188 w 5144"/>
                <a:gd name="T17" fmla="*/ 35282188 h 694"/>
                <a:gd name="T18" fmla="*/ 1411287500 w 5144"/>
                <a:gd name="T19" fmla="*/ 20161250 h 694"/>
                <a:gd name="T20" fmla="*/ 1688504688 w 5144"/>
                <a:gd name="T21" fmla="*/ 10080625 h 694"/>
                <a:gd name="T22" fmla="*/ 1990923438 w 5144"/>
                <a:gd name="T23" fmla="*/ 5040313 h 694"/>
                <a:gd name="T24" fmla="*/ 2147483646 w 5144"/>
                <a:gd name="T25" fmla="*/ 0 h 694"/>
                <a:gd name="T26" fmla="*/ 2147483646 w 5144"/>
                <a:gd name="T27" fmla="*/ 5040313 h 694"/>
                <a:gd name="T28" fmla="*/ 2147483646 w 5144"/>
                <a:gd name="T29" fmla="*/ 15120938 h 694"/>
                <a:gd name="T30" fmla="*/ 2147483646 w 5144"/>
                <a:gd name="T31" fmla="*/ 35282188 h 694"/>
                <a:gd name="T32" fmla="*/ 2147483646 w 5144"/>
                <a:gd name="T33" fmla="*/ 60483750 h 694"/>
                <a:gd name="T34" fmla="*/ 2147483646 w 5144"/>
                <a:gd name="T35" fmla="*/ 100806250 h 694"/>
                <a:gd name="T36" fmla="*/ 2147483646 w 5144"/>
                <a:gd name="T37" fmla="*/ 146169063 h 694"/>
                <a:gd name="T38" fmla="*/ 2147483646 w 5144"/>
                <a:gd name="T39" fmla="*/ 201612500 h 694"/>
                <a:gd name="T40" fmla="*/ 2147483646 w 5144"/>
                <a:gd name="T41" fmla="*/ 267136563 h 694"/>
                <a:gd name="T42" fmla="*/ 2147483646 w 5144"/>
                <a:gd name="T43" fmla="*/ 347781563 h 694"/>
                <a:gd name="T44" fmla="*/ 2147483646 w 5144"/>
                <a:gd name="T45" fmla="*/ 438507188 h 694"/>
                <a:gd name="T46" fmla="*/ 2147483646 w 5144"/>
                <a:gd name="T47" fmla="*/ 544353750 h 694"/>
                <a:gd name="T48" fmla="*/ 2147483646 w 5144"/>
                <a:gd name="T49" fmla="*/ 670361563 h 694"/>
                <a:gd name="T50" fmla="*/ 2147483646 w 5144"/>
                <a:gd name="T51" fmla="*/ 806450000 h 694"/>
                <a:gd name="T52" fmla="*/ 2147483646 w 5144"/>
                <a:gd name="T53" fmla="*/ 957659375 h 694"/>
                <a:gd name="T54" fmla="*/ 2147483646 w 5144"/>
                <a:gd name="T55" fmla="*/ 1129030000 h 694"/>
                <a:gd name="T56" fmla="*/ 2147483646 w 5144"/>
                <a:gd name="T57" fmla="*/ 1315521563 h 694"/>
                <a:gd name="T58" fmla="*/ 2147483646 w 5144"/>
                <a:gd name="T59" fmla="*/ 1522174375 h 694"/>
                <a:gd name="T60" fmla="*/ 2147483646 w 5144"/>
                <a:gd name="T61" fmla="*/ 1748988438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6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1471771250 h 584"/>
                <a:gd name="T2" fmla="*/ 0 w 3112"/>
                <a:gd name="T3" fmla="*/ 1471771250 h 584"/>
                <a:gd name="T4" fmla="*/ 226814063 w 3112"/>
                <a:gd name="T5" fmla="*/ 1411287500 h 584"/>
                <a:gd name="T6" fmla="*/ 846772500 w 3112"/>
                <a:gd name="T7" fmla="*/ 1255037813 h 584"/>
                <a:gd name="T8" fmla="*/ 1275199063 w 3112"/>
                <a:gd name="T9" fmla="*/ 1149191250 h 584"/>
                <a:gd name="T10" fmla="*/ 1769149688 w 3112"/>
                <a:gd name="T11" fmla="*/ 1033264063 h 584"/>
                <a:gd name="T12" fmla="*/ 2147483646 w 3112"/>
                <a:gd name="T13" fmla="*/ 907256250 h 584"/>
                <a:gd name="T14" fmla="*/ 2147483646 w 3112"/>
                <a:gd name="T15" fmla="*/ 771167813 h 584"/>
                <a:gd name="T16" fmla="*/ 2147483646 w 3112"/>
                <a:gd name="T17" fmla="*/ 640119688 h 584"/>
                <a:gd name="T18" fmla="*/ 2147483646 w 3112"/>
                <a:gd name="T19" fmla="*/ 509071563 h 584"/>
                <a:gd name="T20" fmla="*/ 2147483646 w 3112"/>
                <a:gd name="T21" fmla="*/ 388104063 h 584"/>
                <a:gd name="T22" fmla="*/ 2147483646 w 3112"/>
                <a:gd name="T23" fmla="*/ 272176875 h 584"/>
                <a:gd name="T24" fmla="*/ 2147483646 w 3112"/>
                <a:gd name="T25" fmla="*/ 221773750 h 584"/>
                <a:gd name="T26" fmla="*/ 2147483646 w 3112"/>
                <a:gd name="T27" fmla="*/ 171370625 h 584"/>
                <a:gd name="T28" fmla="*/ 2147483646 w 3112"/>
                <a:gd name="T29" fmla="*/ 131048125 h 584"/>
                <a:gd name="T30" fmla="*/ 2147483646 w 3112"/>
                <a:gd name="T31" fmla="*/ 90725625 h 584"/>
                <a:gd name="T32" fmla="*/ 2147483646 w 3112"/>
                <a:gd name="T33" fmla="*/ 60483750 h 584"/>
                <a:gd name="T34" fmla="*/ 2147483646 w 3112"/>
                <a:gd name="T35" fmla="*/ 35282188 h 584"/>
                <a:gd name="T36" fmla="*/ 2147483646 w 3112"/>
                <a:gd name="T37" fmla="*/ 15120938 h 584"/>
                <a:gd name="T38" fmla="*/ 2147483646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037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2147483646 w 8196"/>
                <a:gd name="T1" fmla="*/ 1290320000 h 1192"/>
                <a:gd name="T2" fmla="*/ 2147483646 w 8196"/>
                <a:gd name="T3" fmla="*/ 1436489063 h 1192"/>
                <a:gd name="T4" fmla="*/ 2147483646 w 8196"/>
                <a:gd name="T5" fmla="*/ 1562496875 h 1192"/>
                <a:gd name="T6" fmla="*/ 2147483646 w 8196"/>
                <a:gd name="T7" fmla="*/ 1678424063 h 1192"/>
                <a:gd name="T8" fmla="*/ 2147483646 w 8196"/>
                <a:gd name="T9" fmla="*/ 1769149688 h 1192"/>
                <a:gd name="T10" fmla="*/ 2147483646 w 8196"/>
                <a:gd name="T11" fmla="*/ 1839714063 h 1192"/>
                <a:gd name="T12" fmla="*/ 2147483646 w 8196"/>
                <a:gd name="T13" fmla="*/ 1890117188 h 1192"/>
                <a:gd name="T14" fmla="*/ 2147483646 w 8196"/>
                <a:gd name="T15" fmla="*/ 1920359063 h 1192"/>
                <a:gd name="T16" fmla="*/ 2147483646 w 8196"/>
                <a:gd name="T17" fmla="*/ 1915318750 h 1192"/>
                <a:gd name="T18" fmla="*/ 2147483646 w 8196"/>
                <a:gd name="T19" fmla="*/ 1890117188 h 1192"/>
                <a:gd name="T20" fmla="*/ 2147483646 w 8196"/>
                <a:gd name="T21" fmla="*/ 1829633438 h 1192"/>
                <a:gd name="T22" fmla="*/ 2147483646 w 8196"/>
                <a:gd name="T23" fmla="*/ 1738907813 h 1192"/>
                <a:gd name="T24" fmla="*/ 2147483646 w 8196"/>
                <a:gd name="T25" fmla="*/ 1617940313 h 1192"/>
                <a:gd name="T26" fmla="*/ 2147483646 w 8196"/>
                <a:gd name="T27" fmla="*/ 1456650313 h 1192"/>
                <a:gd name="T28" fmla="*/ 2147483646 w 8196"/>
                <a:gd name="T29" fmla="*/ 1260078125 h 1192"/>
                <a:gd name="T30" fmla="*/ 2147483646 w 8196"/>
                <a:gd name="T31" fmla="*/ 1023183438 h 1192"/>
                <a:gd name="T32" fmla="*/ 2147483646 w 8196"/>
                <a:gd name="T33" fmla="*/ 745966250 h 1192"/>
                <a:gd name="T34" fmla="*/ 2147483646 w 8196"/>
                <a:gd name="T35" fmla="*/ 604837500 h 1192"/>
                <a:gd name="T36" fmla="*/ 2147483646 w 8196"/>
                <a:gd name="T37" fmla="*/ 372983125 h 1192"/>
                <a:gd name="T38" fmla="*/ 2147483646 w 8196"/>
                <a:gd name="T39" fmla="*/ 206652813 h 1192"/>
                <a:gd name="T40" fmla="*/ 2147483646 w 8196"/>
                <a:gd name="T41" fmla="*/ 90725625 h 1192"/>
                <a:gd name="T42" fmla="*/ 2147483646 w 8196"/>
                <a:gd name="T43" fmla="*/ 25201563 h 1192"/>
                <a:gd name="T44" fmla="*/ 2147483646 w 8196"/>
                <a:gd name="T45" fmla="*/ 0 h 1192"/>
                <a:gd name="T46" fmla="*/ 2147483646 w 8196"/>
                <a:gd name="T47" fmla="*/ 10080625 h 1192"/>
                <a:gd name="T48" fmla="*/ 2147483646 w 8196"/>
                <a:gd name="T49" fmla="*/ 50403125 h 1192"/>
                <a:gd name="T50" fmla="*/ 1809063908 w 8196"/>
                <a:gd name="T51" fmla="*/ 110886875 h 1192"/>
                <a:gd name="T52" fmla="*/ 1339111161 w 8196"/>
                <a:gd name="T53" fmla="*/ 186491563 h 1192"/>
                <a:gd name="T54" fmla="*/ 944958629 w 8196"/>
                <a:gd name="T55" fmla="*/ 272176875 h 1192"/>
                <a:gd name="T56" fmla="*/ 626603132 w 8196"/>
                <a:gd name="T57" fmla="*/ 362902500 h 1192"/>
                <a:gd name="T58" fmla="*/ 373939989 w 8196"/>
                <a:gd name="T59" fmla="*/ 443547500 h 1192"/>
                <a:gd name="T60" fmla="*/ 121278436 w 8196"/>
                <a:gd name="T61" fmla="*/ 544353750 h 1192"/>
                <a:gd name="T62" fmla="*/ 0 w 8196"/>
                <a:gd name="T63" fmla="*/ 604837500 h 1192"/>
                <a:gd name="T64" fmla="*/ 2147483646 w 8196"/>
                <a:gd name="T65" fmla="*/ 2147483646 h 1192"/>
                <a:gd name="T66" fmla="*/ 2147483646 w 8196"/>
                <a:gd name="T67" fmla="*/ 2147483646 h 1192"/>
                <a:gd name="T68" fmla="*/ 2147483646 w 8196"/>
                <a:gd name="T69" fmla="*/ 1285279688 h 1192"/>
                <a:gd name="T70" fmla="*/ 2147483646 w 8196"/>
                <a:gd name="T71" fmla="*/ 1290320000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  <a:endParaRPr lang="en-US" alt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151A68C-A800-45B3-8BBC-92691209F3BC}" type="datetimeFigureOut">
              <a:rPr lang="ru-RU"/>
              <a:pPr>
                <a:defRPr/>
              </a:pPr>
              <a:t>20.11.2023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00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66A48B2A-10E4-49A5-B3B3-2ED1023AFC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48" r:id="rId2"/>
    <p:sldLayoutId id="2147483754" r:id="rId3"/>
    <p:sldLayoutId id="2147483749" r:id="rId4"/>
    <p:sldLayoutId id="2147483750" r:id="rId5"/>
    <p:sldLayoutId id="2147483751" r:id="rId6"/>
    <p:sldLayoutId id="2147483755" r:id="rId7"/>
    <p:sldLayoutId id="2147483756" r:id="rId8"/>
    <p:sldLayoutId id="2147483757" r:id="rId9"/>
    <p:sldLayoutId id="2147483752" r:id="rId10"/>
    <p:sldLayoutId id="214748375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5.jpeg"/><Relationship Id="rId5" Type="http://schemas.openxmlformats.org/officeDocument/2006/relationships/image" Target="../media/image9.png"/><Relationship Id="rId10" Type="http://schemas.openxmlformats.org/officeDocument/2006/relationships/image" Target="../media/image14.jpeg"/><Relationship Id="rId4" Type="http://schemas.openxmlformats.org/officeDocument/2006/relationships/image" Target="../media/image8.png"/><Relationship Id="rId9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ctrTitle"/>
          </p:nvPr>
        </p:nvSpPr>
        <p:spPr>
          <a:xfrm>
            <a:off x="2674938" y="709613"/>
            <a:ext cx="6097587" cy="2719387"/>
          </a:xfrm>
        </p:spPr>
        <p:txBody>
          <a:bodyPr/>
          <a:lstStyle/>
          <a:p>
            <a:pPr eaLnBrk="1" hangingPunct="1"/>
            <a:r>
              <a:rPr lang="ru-RU" altLang="ru-RU" dirty="0"/>
              <a:t>Мастер-класс </a:t>
            </a:r>
            <a:br>
              <a:rPr lang="ru-RU" altLang="ru-RU" dirty="0"/>
            </a:br>
            <a:r>
              <a:rPr lang="ru-RU" altLang="ru-RU" dirty="0"/>
              <a:t>«</a:t>
            </a:r>
            <a:r>
              <a:rPr lang="ru-RU" altLang="ru-RU" dirty="0" err="1"/>
              <a:t>ЭмоциЯ</a:t>
            </a:r>
            <a:r>
              <a:rPr lang="ru-RU" altLang="ru-RU" dirty="0"/>
              <a:t>: выражаю, понимаю, управляю».</a:t>
            </a:r>
          </a:p>
        </p:txBody>
      </p:sp>
      <p:sp>
        <p:nvSpPr>
          <p:cNvPr id="921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14875" y="4005263"/>
            <a:ext cx="4057650" cy="2016125"/>
          </a:xfrm>
        </p:spPr>
        <p:txBody>
          <a:bodyPr/>
          <a:lstStyle/>
          <a:p>
            <a:pPr eaLnBrk="1" hangingPunct="1"/>
            <a:r>
              <a:rPr lang="ru-RU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Коваленко Анастасия Владимировна</a:t>
            </a:r>
          </a:p>
          <a:p>
            <a:pPr eaLnBrk="1" hangingPunct="1"/>
            <a:r>
              <a:rPr lang="ru-RU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</a:t>
            </a:r>
          </a:p>
          <a:p>
            <a:pPr eaLnBrk="1" hangingPunct="1"/>
            <a:r>
              <a:rPr lang="ru-RU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школа № 14</a:t>
            </a:r>
          </a:p>
        </p:txBody>
      </p:sp>
      <p:pic>
        <p:nvPicPr>
          <p:cNvPr id="922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0963"/>
            <a:ext cx="2278063" cy="2771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681037"/>
          </a:xfrm>
        </p:spPr>
        <p:txBody>
          <a:bodyPr/>
          <a:lstStyle/>
          <a:p>
            <a:pPr eaLnBrk="1" hangingPunct="1"/>
            <a:r>
              <a:rPr lang="ru-RU" altLang="ru-RU" dirty="0"/>
              <a:t>Обновленный ФГОС НОО</a:t>
            </a:r>
          </a:p>
        </p:txBody>
      </p:sp>
      <p:sp>
        <p:nvSpPr>
          <p:cNvPr id="23555" name="Объект 2"/>
          <p:cNvSpPr>
            <a:spLocks noGrp="1"/>
          </p:cNvSpPr>
          <p:nvPr>
            <p:ph idx="1"/>
          </p:nvPr>
        </p:nvSpPr>
        <p:spPr>
          <a:xfrm>
            <a:off x="0" y="692150"/>
            <a:ext cx="9396413" cy="6303963"/>
          </a:xfrm>
        </p:spPr>
        <p:txBody>
          <a:bodyPr/>
          <a:lstStyle/>
          <a:p>
            <a:r>
              <a:rPr lang="ru-RU" alt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41. </a:t>
            </a:r>
            <a:r>
              <a:rPr lang="ru-RU" altLang="ru-RU" sz="17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Личностные результаты освоения программы начального общего образования достигаются в единстве учебной и воспитательной деятельности</a:t>
            </a:r>
          </a:p>
          <a:p>
            <a:r>
              <a:rPr lang="ru-RU" alt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41.1.2. Духовно-нравственного воспитания: признание индивидуальности каждого человека; проявление </a:t>
            </a:r>
            <a:r>
              <a:rPr lang="ru-RU" altLang="ru-RU" sz="17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сопереживания</a:t>
            </a:r>
            <a:r>
              <a:rPr lang="ru-RU" alt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уважения и доброжелательности; неприятие любых форм поведения, направленных на причинение физического и морального вреда другим людям.</a:t>
            </a:r>
          </a:p>
          <a:p>
            <a:r>
              <a:rPr lang="ru-RU" alt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41.1.4. Физического воспитания, формирования культуры здоровья и </a:t>
            </a:r>
            <a:r>
              <a:rPr lang="ru-RU" altLang="ru-RU" sz="17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эмоционального благополучия</a:t>
            </a:r>
            <a:r>
              <a:rPr lang="ru-RU" alt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соблюдение правил здорового и безопасного (для себя и других людей) образа жизни в окружающей среде (в том числе информационной); бережное отношение к физическому и психическому здоровью.</a:t>
            </a:r>
          </a:p>
          <a:p>
            <a:r>
              <a:rPr lang="ru-RU" alt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42.2. Овладение универсальными учебными коммуникативными действиями:</a:t>
            </a:r>
          </a:p>
          <a:p>
            <a:r>
              <a:rPr lang="ru-RU" alt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общение:</a:t>
            </a:r>
          </a:p>
          <a:p>
            <a:r>
              <a:rPr lang="ru-RU" alt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воспринимать и формулировать суждения, </a:t>
            </a:r>
            <a:r>
              <a:rPr lang="ru-RU" altLang="ru-RU" sz="17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выражать эмоции</a:t>
            </a:r>
            <a:r>
              <a:rPr lang="ru-RU" alt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соответствии с целями и условиями общения в знакомой среде;</a:t>
            </a:r>
          </a:p>
          <a:p>
            <a:r>
              <a:rPr lang="ru-RU" alt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43.1.2. По учебному предмету "Литературное чтение":</a:t>
            </a:r>
          </a:p>
          <a:p>
            <a:r>
              <a:rPr lang="ru-RU" alt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6) овладение техникой смыслового чтения вслух (правильным плавным чтением, позволяющим воспринимать, понимать и интерпретировать смысл текстов разных типов, жанров, назначений в целях решения различных учебных задач и </a:t>
            </a:r>
            <a:r>
              <a:rPr lang="ru-RU" altLang="ru-RU" sz="17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удовлетворения эмоциональных потребностей общения</a:t>
            </a:r>
            <a:r>
              <a:rPr lang="ru-RU" alt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книгой, адекватно воспринимать чтение слушателями).</a:t>
            </a:r>
          </a:p>
          <a:p>
            <a:r>
              <a:rPr lang="ru-RU" alt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43.5. Предметные результаты по учебному предмету "Окружающий мир" предметной области "Обществознание и естествознание (окружающий мир)" должны обеспечивать:</a:t>
            </a:r>
          </a:p>
          <a:p>
            <a:r>
              <a:rPr lang="ru-RU" alt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10) приобретение опыта положительного </a:t>
            </a:r>
            <a:r>
              <a:rPr lang="ru-RU" altLang="ru-RU" sz="17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эмоционально-ценностного отношения</a:t>
            </a:r>
            <a:r>
              <a:rPr lang="ru-RU" altLang="ru-RU" sz="17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природе; стремления действовать в окружающей среде в соответствии с экологическими нормами поведения.</a:t>
            </a:r>
          </a:p>
          <a:p>
            <a:pPr eaLnBrk="1" hangingPunct="1"/>
            <a:endParaRPr lang="ru-RU" alt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Техники управления эмоциями</a:t>
            </a:r>
          </a:p>
        </p:txBody>
      </p:sp>
      <p:sp>
        <p:nvSpPr>
          <p:cNvPr id="24579" name="Объект 2"/>
          <p:cNvSpPr>
            <a:spLocks noGrp="1"/>
          </p:cNvSpPr>
          <p:nvPr>
            <p:ph idx="1"/>
          </p:nvPr>
        </p:nvSpPr>
        <p:spPr>
          <a:xfrm>
            <a:off x="539552" y="2060848"/>
            <a:ext cx="5941417" cy="720079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alt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Напряжённый, расслабленный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</a:p>
          <a:p>
            <a:pPr eaLnBrk="1" hangingPunct="1"/>
            <a:endParaRPr lang="ru-RU" altLang="ru-RU" dirty="0"/>
          </a:p>
          <a:p>
            <a:pPr eaLnBrk="1" hangingPunct="1"/>
            <a:endParaRPr lang="ru-RU" altLang="ru-RU" dirty="0"/>
          </a:p>
          <a:p>
            <a:pPr eaLnBrk="1" hangingPunct="1"/>
            <a:endParaRPr lang="ru-RU" altLang="ru-RU" dirty="0"/>
          </a:p>
          <a:p>
            <a:pPr eaLnBrk="1" hangingPunct="1"/>
            <a:endParaRPr lang="ru-RU" alt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835696" y="4869160"/>
            <a:ext cx="36248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И КАК МЫ ЗЛИМСЯ  </a:t>
            </a:r>
            <a:endParaRPr lang="ru-RU" altLang="ru-RU" dirty="0"/>
          </a:p>
        </p:txBody>
      </p:sp>
      <p:pic>
        <p:nvPicPr>
          <p:cNvPr id="5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085378"/>
            <a:ext cx="2506510" cy="2503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uild="p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Техники управления эмоциями</a:t>
            </a:r>
          </a:p>
        </p:txBody>
      </p:sp>
      <p:sp>
        <p:nvSpPr>
          <p:cNvPr id="24579" name="Объект 2"/>
          <p:cNvSpPr>
            <a:spLocks noGrp="1"/>
          </p:cNvSpPr>
          <p:nvPr>
            <p:ph idx="1"/>
          </p:nvPr>
        </p:nvSpPr>
        <p:spPr>
          <a:xfrm>
            <a:off x="827584" y="2780928"/>
            <a:ext cx="3707904" cy="864096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alt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Вулкан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altLang="ru-RU" dirty="0"/>
          </a:p>
          <a:p>
            <a:pPr eaLnBrk="1" hangingPunct="1"/>
            <a:endParaRPr lang="ru-RU" altLang="ru-RU" dirty="0"/>
          </a:p>
          <a:p>
            <a:pPr eaLnBrk="1" hangingPunct="1"/>
            <a:endParaRPr lang="ru-RU" altLang="ru-RU" dirty="0"/>
          </a:p>
          <a:p>
            <a:pPr eaLnBrk="1" hangingPunct="1"/>
            <a:endParaRPr lang="ru-RU" altLang="ru-RU" dirty="0"/>
          </a:p>
          <a:p>
            <a:pPr eaLnBrk="1" hangingPunct="1"/>
            <a:endParaRPr lang="ru-RU" alt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827584" y="5085184"/>
            <a:ext cx="39361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ОСНОВЫ УПРАВЛЕНИЯ ЗЛОСТЬЮ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302387"/>
            <a:ext cx="3532833" cy="2076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C:\Users\0143174\Desktop\УГ 2024\Мастер-класс\Рисунки\volcano_PNG4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2785" y="980728"/>
            <a:ext cx="3321882" cy="2630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2058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uild="p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Техники управления эмоциями</a:t>
            </a:r>
          </a:p>
        </p:txBody>
      </p:sp>
      <p:sp>
        <p:nvSpPr>
          <p:cNvPr id="24579" name="Объект 2"/>
          <p:cNvSpPr>
            <a:spLocks noGrp="1"/>
          </p:cNvSpPr>
          <p:nvPr>
            <p:ph idx="1"/>
          </p:nvPr>
        </p:nvSpPr>
        <p:spPr>
          <a:xfrm>
            <a:off x="539552" y="2348880"/>
            <a:ext cx="2592288" cy="72008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alt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Снежки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0" indent="0" eaLnBrk="1" hangingPunct="1">
              <a:buNone/>
            </a:pPr>
            <a:endParaRPr lang="ru-RU" altLang="ru-RU" dirty="0"/>
          </a:p>
          <a:p>
            <a:pPr eaLnBrk="1" hangingPunct="1"/>
            <a:endParaRPr lang="ru-RU" altLang="ru-RU" dirty="0"/>
          </a:p>
          <a:p>
            <a:pPr eaLnBrk="1" hangingPunct="1"/>
            <a:endParaRPr lang="ru-RU" altLang="ru-RU" dirty="0"/>
          </a:p>
          <a:p>
            <a:pPr eaLnBrk="1" hangingPunct="1"/>
            <a:endParaRPr lang="ru-RU" alt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562860" y="4869160"/>
            <a:ext cx="43893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ПРИЯТНЫЕ И НЕПРИЯТНЫЕ ЭМОЦИИ</a:t>
            </a:r>
            <a:endParaRPr lang="ru-RU" altLang="ru-RU" dirty="0"/>
          </a:p>
        </p:txBody>
      </p:sp>
      <p:pic>
        <p:nvPicPr>
          <p:cNvPr id="2050" name="Picture 2" descr="C:\Users\0143174\Desktop\УГ 2024\Мастер-класс\Рисунки\ec9edfc1-d981-5908-8532-75373e9acb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1912" y="1412776"/>
            <a:ext cx="2757531" cy="1838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0143174\Desktop\УГ 2024\Мастер-класс\Рисунки\1663091780_25-mykaleidoscope-ru-p-emotsii-i-chuvstva-krasivo-2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107663"/>
            <a:ext cx="3419872" cy="2261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2750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uild="p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Техники управления эмоциями</a:t>
            </a:r>
          </a:p>
        </p:txBody>
      </p:sp>
      <p:sp>
        <p:nvSpPr>
          <p:cNvPr id="24579" name="Объект 2"/>
          <p:cNvSpPr>
            <a:spLocks noGrp="1"/>
          </p:cNvSpPr>
          <p:nvPr>
            <p:ph idx="1"/>
          </p:nvPr>
        </p:nvSpPr>
        <p:spPr>
          <a:xfrm>
            <a:off x="591169" y="2132856"/>
            <a:ext cx="2333733" cy="1125067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alt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Песок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altLang="ru-RU" dirty="0"/>
          </a:p>
          <a:p>
            <a:pPr eaLnBrk="1" hangingPunct="1"/>
            <a:endParaRPr lang="ru-RU" altLang="ru-RU" dirty="0"/>
          </a:p>
          <a:p>
            <a:pPr eaLnBrk="1" hangingPunct="1"/>
            <a:endParaRPr lang="ru-RU" altLang="ru-RU" dirty="0"/>
          </a:p>
          <a:p>
            <a:pPr eaLnBrk="1" hangingPunct="1"/>
            <a:endParaRPr lang="ru-RU" altLang="ru-RU" dirty="0"/>
          </a:p>
          <a:p>
            <a:pPr eaLnBrk="1" hangingPunct="1"/>
            <a:endParaRPr lang="ru-RU" alt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5157192"/>
            <a:ext cx="62464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СТРАХ ПОМОГАЕТ, А КОГДА МЕШАЕТ?</a:t>
            </a:r>
            <a:endParaRPr lang="ru-RU" dirty="0"/>
          </a:p>
        </p:txBody>
      </p:sp>
      <p:pic>
        <p:nvPicPr>
          <p:cNvPr id="5" name="Рисунок 15">
            <a:extLst>
              <a:ext uri="{FF2B5EF4-FFF2-40B4-BE49-F238E27FC236}">
                <a16:creationId xmlns:a16="http://schemas.microsoft.com/office/drawing/2014/main" id="{9293527D-FC9C-408B-8CFE-85057D4CB7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176142"/>
            <a:ext cx="2116138" cy="159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3EBA79E-5B20-479F-8552-28F6E71FDC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9832" y="1681574"/>
            <a:ext cx="2859250" cy="2027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852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uild="p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Техники управления эмоциями</a:t>
            </a:r>
          </a:p>
        </p:txBody>
      </p:sp>
      <p:sp>
        <p:nvSpPr>
          <p:cNvPr id="24579" name="Объект 2"/>
          <p:cNvSpPr>
            <a:spLocks noGrp="1"/>
          </p:cNvSpPr>
          <p:nvPr>
            <p:ph idx="1"/>
          </p:nvPr>
        </p:nvSpPr>
        <p:spPr>
          <a:xfrm>
            <a:off x="443855" y="2293813"/>
            <a:ext cx="4042792" cy="792088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alt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Букет ромашек от грусти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eaLnBrk="1" hangingPunct="1"/>
            <a:endParaRPr lang="ru-RU" altLang="ru-RU" dirty="0"/>
          </a:p>
          <a:p>
            <a:pPr eaLnBrk="1" hangingPunct="1"/>
            <a:endParaRPr lang="ru-RU" altLang="ru-RU" dirty="0"/>
          </a:p>
          <a:p>
            <a:pPr eaLnBrk="1" hangingPunct="1"/>
            <a:endParaRPr lang="ru-RU" altLang="ru-RU" dirty="0"/>
          </a:p>
          <a:p>
            <a:pPr eaLnBrk="1" hangingPunct="1"/>
            <a:endParaRPr lang="ru-RU" altLang="ru-RU" dirty="0"/>
          </a:p>
          <a:p>
            <a:pPr eaLnBrk="1" hangingPunct="1"/>
            <a:endParaRPr lang="ru-RU" alt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F1E17C6-7ED0-4932-9B97-FCE0FF52C2E1}"/>
              </a:ext>
            </a:extLst>
          </p:cNvPr>
          <p:cNvSpPr/>
          <p:nvPr/>
        </p:nvSpPr>
        <p:spPr>
          <a:xfrm>
            <a:off x="1403648" y="5040590"/>
            <a:ext cx="3595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И КАК МЫ ГРУСТИМ </a:t>
            </a:r>
            <a:endParaRPr lang="ru-RU" dirty="0"/>
          </a:p>
        </p:txBody>
      </p:sp>
      <p:pic>
        <p:nvPicPr>
          <p:cNvPr id="5" name="Рисунок 14">
            <a:extLst>
              <a:ext uri="{FF2B5EF4-FFF2-40B4-BE49-F238E27FC236}">
                <a16:creationId xmlns:a16="http://schemas.microsoft.com/office/drawing/2014/main" id="{BF5E17EB-8755-46D8-B33C-B1ACBCCCDF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913" y="4330700"/>
            <a:ext cx="1638300" cy="178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7A053E9-65CD-498C-8EDF-2CB160DA24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468401"/>
            <a:ext cx="2492896" cy="2492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452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uild="p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Прямоугольник 1"/>
          <p:cNvSpPr>
            <a:spLocks noChangeArrowheads="1"/>
          </p:cNvSpPr>
          <p:nvPr/>
        </p:nvSpPr>
        <p:spPr bwMode="auto">
          <a:xfrm>
            <a:off x="1403350" y="1628775"/>
            <a:ext cx="6121400" cy="329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400">
                <a:solidFill>
                  <a:schemeClr val="tx2"/>
                </a:solidFill>
                <a:latin typeface="Candara" panose="020E0502030303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200">
                <a:solidFill>
                  <a:schemeClr val="tx2"/>
                </a:solidFill>
                <a:latin typeface="Candara" panose="020E0502030303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000">
                <a:solidFill>
                  <a:schemeClr val="tx2"/>
                </a:solidFill>
                <a:latin typeface="Candara" panose="020E0502030303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>
                <a:solidFill>
                  <a:schemeClr val="tx2"/>
                </a:solidFill>
                <a:latin typeface="Candara" panose="020E0502030303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Жизнь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10% состоит из того,  что происходит со мной, и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90% из того, как я на это  реагирую.</a:t>
            </a:r>
          </a:p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Чарльз Свиндолл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ctrTitle"/>
          </p:nvPr>
        </p:nvSpPr>
        <p:spPr>
          <a:xfrm>
            <a:off x="2674938" y="709613"/>
            <a:ext cx="6097587" cy="2719387"/>
          </a:xfrm>
        </p:spPr>
        <p:txBody>
          <a:bodyPr/>
          <a:lstStyle/>
          <a:p>
            <a:pPr eaLnBrk="1" hangingPunct="1"/>
            <a:r>
              <a:rPr lang="ru-RU" altLang="ru-RU" dirty="0"/>
              <a:t>Мастер-класс </a:t>
            </a:r>
            <a:br>
              <a:rPr lang="ru-RU" altLang="ru-RU" dirty="0"/>
            </a:br>
            <a:r>
              <a:rPr lang="ru-RU" altLang="ru-RU" dirty="0"/>
              <a:t>«</a:t>
            </a:r>
            <a:r>
              <a:rPr lang="ru-RU" altLang="ru-RU" dirty="0" err="1"/>
              <a:t>ЭмоциЯ</a:t>
            </a:r>
            <a:r>
              <a:rPr lang="ru-RU" altLang="ru-RU" dirty="0"/>
              <a:t>: выражаю, понимаю, управляю».</a:t>
            </a:r>
          </a:p>
        </p:txBody>
      </p:sp>
      <p:sp>
        <p:nvSpPr>
          <p:cNvPr id="921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14875" y="4005263"/>
            <a:ext cx="4057650" cy="2016125"/>
          </a:xfrm>
        </p:spPr>
        <p:txBody>
          <a:bodyPr/>
          <a:lstStyle/>
          <a:p>
            <a:pPr eaLnBrk="1" hangingPunct="1"/>
            <a:r>
              <a:rPr lang="ru-RU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Коваленко Анастасия Владимировна</a:t>
            </a:r>
          </a:p>
          <a:p>
            <a:pPr eaLnBrk="1" hangingPunct="1"/>
            <a:r>
              <a:rPr lang="ru-RU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</a:t>
            </a:r>
          </a:p>
          <a:p>
            <a:pPr eaLnBrk="1" hangingPunct="1"/>
            <a:r>
              <a:rPr lang="ru-RU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школа № 14</a:t>
            </a:r>
          </a:p>
        </p:txBody>
      </p:sp>
      <p:pic>
        <p:nvPicPr>
          <p:cNvPr id="922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0963"/>
            <a:ext cx="2278063" cy="2771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49869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object 6"/>
          <p:cNvSpPr txBox="1">
            <a:spLocks noChangeArrowheads="1"/>
          </p:cNvSpPr>
          <p:nvPr/>
        </p:nvSpPr>
        <p:spPr bwMode="auto">
          <a:xfrm>
            <a:off x="1252538" y="1365250"/>
            <a:ext cx="169703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3970" rIns="0" bIns="0">
            <a:spAutoFit/>
          </a:bodyPr>
          <a:lstStyle>
            <a:lvl1pPr marL="1270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400">
                <a:solidFill>
                  <a:schemeClr val="tx2"/>
                </a:solidFill>
                <a:latin typeface="Candara" panose="020E0502030303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200">
                <a:solidFill>
                  <a:schemeClr val="tx2"/>
                </a:solidFill>
                <a:latin typeface="Candara" panose="020E0502030303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000">
                <a:solidFill>
                  <a:schemeClr val="tx2"/>
                </a:solidFill>
                <a:latin typeface="Candara" panose="020E0502030303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>
                <a:solidFill>
                  <a:schemeClr val="tx2"/>
                </a:solidFill>
                <a:latin typeface="Candara" panose="020E0502030303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9pPr>
          </a:lstStyle>
          <a:p>
            <a:pPr eaLnBrk="1" hangingPunct="1">
              <a:spcBef>
                <a:spcPts val="113"/>
              </a:spcBef>
              <a:buClrTx/>
              <a:buSzTx/>
              <a:buFontTx/>
              <a:buNone/>
            </a:pPr>
            <a:r>
              <a:rPr lang="ru-RU" altLang="ru-RU" sz="1800">
                <a:solidFill>
                  <a:srgbClr val="010202"/>
                </a:solidFill>
              </a:rPr>
              <a:t>1. Физическое</a:t>
            </a:r>
            <a:endParaRPr lang="ru-RU" altLang="ru-RU" sz="1800">
              <a:solidFill>
                <a:schemeClr val="tx1"/>
              </a:solidFill>
            </a:endParaRPr>
          </a:p>
        </p:txBody>
      </p:sp>
      <p:sp>
        <p:nvSpPr>
          <p:cNvPr id="9219" name="object 7"/>
          <p:cNvSpPr txBox="1">
            <a:spLocks noChangeArrowheads="1"/>
          </p:cNvSpPr>
          <p:nvPr/>
        </p:nvSpPr>
        <p:spPr bwMode="auto">
          <a:xfrm>
            <a:off x="1644650" y="3765550"/>
            <a:ext cx="1465263" cy="29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3970" rIns="0" bIns="0">
            <a:spAutoFit/>
          </a:bodyPr>
          <a:lstStyle>
            <a:lvl1pPr marL="1270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400">
                <a:solidFill>
                  <a:schemeClr val="tx2"/>
                </a:solidFill>
                <a:latin typeface="Candara" panose="020E0502030303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200">
                <a:solidFill>
                  <a:schemeClr val="tx2"/>
                </a:solidFill>
                <a:latin typeface="Candara" panose="020E0502030303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000">
                <a:solidFill>
                  <a:schemeClr val="tx2"/>
                </a:solidFill>
                <a:latin typeface="Candara" panose="020E0502030303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>
                <a:solidFill>
                  <a:schemeClr val="tx2"/>
                </a:solidFill>
                <a:latin typeface="Candara" panose="020E0502030303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9pPr>
          </a:lstStyle>
          <a:p>
            <a:pPr eaLnBrk="1" hangingPunct="1">
              <a:spcBef>
                <a:spcPts val="113"/>
              </a:spcBef>
              <a:buClrTx/>
              <a:buSzTx/>
              <a:buFontTx/>
              <a:buNone/>
            </a:pPr>
            <a:r>
              <a:rPr lang="ru-RU" altLang="ru-RU" sz="1800">
                <a:solidFill>
                  <a:srgbClr val="010202"/>
                </a:solidFill>
              </a:rPr>
              <a:t>3. Духовное</a:t>
            </a:r>
            <a:endParaRPr lang="ru-RU" altLang="ru-RU" sz="1800">
              <a:solidFill>
                <a:schemeClr val="tx1"/>
              </a:solidFill>
            </a:endParaRPr>
          </a:p>
        </p:txBody>
      </p:sp>
      <p:sp>
        <p:nvSpPr>
          <p:cNvPr id="9220" name="object 8"/>
          <p:cNvSpPr txBox="1">
            <a:spLocks noChangeArrowheads="1"/>
          </p:cNvSpPr>
          <p:nvPr/>
        </p:nvSpPr>
        <p:spPr bwMode="auto">
          <a:xfrm>
            <a:off x="5148263" y="3687763"/>
            <a:ext cx="3527425" cy="29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2065" rIns="0" bIns="0">
            <a:spAutoFit/>
          </a:bodyPr>
          <a:lstStyle>
            <a:lvl1pPr marL="1270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400">
                <a:solidFill>
                  <a:schemeClr val="tx2"/>
                </a:solidFill>
                <a:latin typeface="Candara" panose="020E0502030303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200">
                <a:solidFill>
                  <a:schemeClr val="tx2"/>
                </a:solidFill>
                <a:latin typeface="Candara" panose="020E0502030303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000">
                <a:solidFill>
                  <a:schemeClr val="tx2"/>
                </a:solidFill>
                <a:latin typeface="Candara" panose="020E0502030303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>
                <a:solidFill>
                  <a:schemeClr val="tx2"/>
                </a:solidFill>
                <a:latin typeface="Candara" panose="020E0502030303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9pPr>
          </a:lstStyle>
          <a:p>
            <a:pPr eaLnBrk="1" hangingPunct="1">
              <a:spcBef>
                <a:spcPts val="100"/>
              </a:spcBef>
              <a:buClrTx/>
              <a:buSzTx/>
              <a:buFontTx/>
              <a:buNone/>
            </a:pPr>
            <a:r>
              <a:rPr lang="ru-RU" altLang="ru-RU" sz="1800">
                <a:solidFill>
                  <a:srgbClr val="010202"/>
                </a:solidFill>
              </a:rPr>
              <a:t>4. Социально - эмоциональное</a:t>
            </a:r>
            <a:endParaRPr lang="ru-RU" altLang="ru-RU" sz="1800">
              <a:solidFill>
                <a:schemeClr val="tx1"/>
              </a:solidFill>
            </a:endParaRPr>
          </a:p>
        </p:txBody>
      </p:sp>
      <p:sp>
        <p:nvSpPr>
          <p:cNvPr id="9221" name="object 9"/>
          <p:cNvSpPr txBox="1">
            <a:spLocks noChangeArrowheads="1"/>
          </p:cNvSpPr>
          <p:nvPr/>
        </p:nvSpPr>
        <p:spPr bwMode="auto">
          <a:xfrm>
            <a:off x="5918200" y="1412875"/>
            <a:ext cx="2124075" cy="29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3970" rIns="0" bIns="0">
            <a:spAutoFit/>
          </a:bodyPr>
          <a:lstStyle>
            <a:lvl1pPr marL="1270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400">
                <a:solidFill>
                  <a:schemeClr val="tx2"/>
                </a:solidFill>
                <a:latin typeface="Candara" panose="020E0502030303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200">
                <a:solidFill>
                  <a:schemeClr val="tx2"/>
                </a:solidFill>
                <a:latin typeface="Candara" panose="020E0502030303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000">
                <a:solidFill>
                  <a:schemeClr val="tx2"/>
                </a:solidFill>
                <a:latin typeface="Candara" panose="020E0502030303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>
                <a:solidFill>
                  <a:schemeClr val="tx2"/>
                </a:solidFill>
                <a:latin typeface="Candara" panose="020E0502030303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9pPr>
          </a:lstStyle>
          <a:p>
            <a:pPr eaLnBrk="1" hangingPunct="1">
              <a:spcBef>
                <a:spcPts val="113"/>
              </a:spcBef>
              <a:buClrTx/>
              <a:buSzTx/>
              <a:buFontTx/>
              <a:buNone/>
            </a:pPr>
            <a:r>
              <a:rPr lang="ru-RU" altLang="ru-RU" sz="1800">
                <a:solidFill>
                  <a:srgbClr val="010202"/>
                </a:solidFill>
              </a:rPr>
              <a:t>2. Интеллектуальное</a:t>
            </a:r>
            <a:endParaRPr lang="ru-RU" altLang="ru-RU" sz="1800">
              <a:solidFill>
                <a:schemeClr val="tx1"/>
              </a:solidFill>
            </a:endParaRPr>
          </a:p>
        </p:txBody>
      </p:sp>
      <p:sp>
        <p:nvSpPr>
          <p:cNvPr id="10246" name="Заголовок 7"/>
          <p:cNvSpPr>
            <a:spLocks noGrp="1"/>
          </p:cNvSpPr>
          <p:nvPr>
            <p:ph type="ctrTitle"/>
          </p:nvPr>
        </p:nvSpPr>
        <p:spPr>
          <a:xfrm>
            <a:off x="714375" y="376238"/>
            <a:ext cx="7772400" cy="1081087"/>
          </a:xfrm>
        </p:spPr>
        <p:txBody>
          <a:bodyPr/>
          <a:lstStyle/>
          <a:p>
            <a:pPr eaLnBrk="1" hangingPunct="1"/>
            <a:r>
              <a:rPr lang="ru-RU" altLang="ru-RU" sz="2800"/>
              <a:t>Личность развивается в  четырех  основных направлениях:</a:t>
            </a:r>
          </a:p>
        </p:txBody>
      </p:sp>
      <p:pic>
        <p:nvPicPr>
          <p:cNvPr id="9223" name="Picture 14" descr="C:\Users\0143174\Desktop\УГ 2024\Мастер-класс\b68db2bf88b19f7eedb279dc2529103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635" y="1708194"/>
            <a:ext cx="2917815" cy="1941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5" name="Picture 17" descr="C:\Users\0143174\Desktop\УГ 2024\Мастер-класс\2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4103688"/>
            <a:ext cx="2606675" cy="225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6" name="Picture 18" descr="C:\Users\0143174\Desktop\УГ 2024\Мастер-класс\b2afb890121fc61ccb8520f6ab6dc63b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1657350"/>
            <a:ext cx="2813050" cy="200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29042F2-3632-4EDE-9385-EEA8DB77A09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3533" y="4221534"/>
            <a:ext cx="2915298" cy="19437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/>
      <p:bldP spid="9220" grpId="0"/>
      <p:bldP spid="92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 eaLnBrk="1" hangingPunct="1">
              <a:buFont typeface="Symbol" panose="05050102010706020507" pitchFamily="18" charset="2"/>
              <a:buNone/>
            </a:pPr>
            <a:r>
              <a:rPr lang="ru-RU" altLang="ru-RU" b="1"/>
              <a:t>Ключевое понятие в социально-эмоциональном развитии – </a:t>
            </a:r>
            <a:br>
              <a:rPr lang="ru-RU" altLang="ru-RU" b="1"/>
            </a:br>
            <a:r>
              <a:rPr lang="ru-RU" altLang="ru-RU" sz="3600" b="1"/>
              <a:t>ЭМОЦИИ</a:t>
            </a:r>
            <a:endParaRPr lang="ru-RU" alt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3860800"/>
            <a:ext cx="971550" cy="109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3644900"/>
            <a:ext cx="1149350" cy="1265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38750"/>
            <a:ext cx="2755900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6165850"/>
            <a:ext cx="4697413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8" name="Заголовок 10"/>
          <p:cNvSpPr txBox="1">
            <a:spLocks/>
          </p:cNvSpPr>
          <p:nvPr/>
        </p:nvSpPr>
        <p:spPr bwMode="auto">
          <a:xfrm>
            <a:off x="457200" y="855663"/>
            <a:ext cx="8229600" cy="79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400">
                <a:solidFill>
                  <a:schemeClr val="tx2"/>
                </a:solidFill>
                <a:latin typeface="Candara" panose="020E0502030303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200">
                <a:solidFill>
                  <a:schemeClr val="tx2"/>
                </a:solidFill>
                <a:latin typeface="Candara" panose="020E0502030303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000">
                <a:solidFill>
                  <a:schemeClr val="tx2"/>
                </a:solidFill>
                <a:latin typeface="Candara" panose="020E0502030303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>
                <a:solidFill>
                  <a:schemeClr val="tx2"/>
                </a:solidFill>
                <a:latin typeface="Candara" panose="020E0502030303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>
                <a:solidFill>
                  <a:schemeClr val="tx1"/>
                </a:solidFill>
              </a:rPr>
              <a:t>Со стороны вы сейчас выглядели вот так:</a:t>
            </a:r>
            <a:endParaRPr lang="ru-RU" altLang="ru-RU" sz="320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22413" y="1804988"/>
            <a:ext cx="1692275" cy="1470025"/>
          </a:xfrm>
          <a:prstGeom prst="rect">
            <a:avLst/>
          </a:prstGeom>
          <a:ln w="50800">
            <a:solidFill>
              <a:srgbClr val="95C79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725863" y="1804988"/>
            <a:ext cx="1692275" cy="1470025"/>
          </a:xfrm>
          <a:prstGeom prst="rect">
            <a:avLst/>
          </a:prstGeom>
          <a:ln w="50800">
            <a:solidFill>
              <a:srgbClr val="95C79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929313" y="1804988"/>
            <a:ext cx="1692275" cy="1470025"/>
          </a:xfrm>
          <a:prstGeom prst="rect">
            <a:avLst/>
          </a:prstGeom>
          <a:ln w="50800">
            <a:solidFill>
              <a:srgbClr val="95C79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555875" y="3698875"/>
            <a:ext cx="1692275" cy="1470025"/>
          </a:xfrm>
          <a:prstGeom prst="rect">
            <a:avLst/>
          </a:prstGeom>
          <a:ln w="50800">
            <a:solidFill>
              <a:srgbClr val="95C79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859338" y="3698875"/>
            <a:ext cx="1692275" cy="1470025"/>
          </a:xfrm>
          <a:prstGeom prst="rect">
            <a:avLst/>
          </a:prstGeom>
          <a:ln w="50800">
            <a:solidFill>
              <a:srgbClr val="95C79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3324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1250" y="5516563"/>
            <a:ext cx="1682750" cy="124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5" name="Содержимое 11"/>
          <p:cNvSpPr>
            <a:spLocks noGrp="1"/>
          </p:cNvSpPr>
          <p:nvPr>
            <p:ph idx="1"/>
          </p:nvPr>
        </p:nvSpPr>
        <p:spPr>
          <a:xfrm>
            <a:off x="3535363" y="5605463"/>
            <a:ext cx="2073275" cy="236537"/>
          </a:xfrm>
        </p:spPr>
        <p:txBody>
          <a:bodyPr/>
          <a:lstStyle/>
          <a:p>
            <a:pPr marL="0" indent="0" algn="ctr" eaLnBrk="1" hangingPunct="1">
              <a:buFont typeface="Symbol" panose="05050102010706020507" pitchFamily="18" charset="2"/>
              <a:buNone/>
            </a:pPr>
            <a:r>
              <a:rPr lang="ru-RU" altLang="ru-RU" sz="3600" b="1" baseline="30000"/>
              <a:t>Почему?</a:t>
            </a:r>
          </a:p>
        </p:txBody>
      </p:sp>
      <p:sp>
        <p:nvSpPr>
          <p:cNvPr id="13326" name="object 5"/>
          <p:cNvSpPr>
            <a:spLocks noChangeArrowheads="1"/>
          </p:cNvSpPr>
          <p:nvPr/>
        </p:nvSpPr>
        <p:spPr bwMode="auto">
          <a:xfrm>
            <a:off x="1835150" y="1900238"/>
            <a:ext cx="1035050" cy="1274762"/>
          </a:xfrm>
          <a:prstGeom prst="rect">
            <a:avLst/>
          </a:prstGeom>
          <a:blipFill dpi="0" rotWithShape="1">
            <a:blip r:embed="rId8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400">
                <a:solidFill>
                  <a:schemeClr val="tx2"/>
                </a:solidFill>
                <a:latin typeface="Candara" panose="020E0502030303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200">
                <a:solidFill>
                  <a:schemeClr val="tx2"/>
                </a:solidFill>
                <a:latin typeface="Candara" panose="020E0502030303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000">
                <a:solidFill>
                  <a:schemeClr val="tx2"/>
                </a:solidFill>
                <a:latin typeface="Candara" panose="020E0502030303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>
                <a:solidFill>
                  <a:schemeClr val="tx2"/>
                </a:solidFill>
                <a:latin typeface="Candara" panose="020E0502030303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</a:endParaRPr>
          </a:p>
        </p:txBody>
      </p:sp>
      <p:sp>
        <p:nvSpPr>
          <p:cNvPr id="13327" name="object 7"/>
          <p:cNvSpPr>
            <a:spLocks noChangeArrowheads="1"/>
          </p:cNvSpPr>
          <p:nvPr/>
        </p:nvSpPr>
        <p:spPr bwMode="auto">
          <a:xfrm>
            <a:off x="4048125" y="1862138"/>
            <a:ext cx="990600" cy="1328737"/>
          </a:xfrm>
          <a:prstGeom prst="rect">
            <a:avLst/>
          </a:prstGeom>
          <a:blipFill dpi="0" rotWithShape="1">
            <a:blip r:embed="rId9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400">
                <a:solidFill>
                  <a:schemeClr val="tx2"/>
                </a:solidFill>
                <a:latin typeface="Candara" panose="020E0502030303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200">
                <a:solidFill>
                  <a:schemeClr val="tx2"/>
                </a:solidFill>
                <a:latin typeface="Candara" panose="020E0502030303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000">
                <a:solidFill>
                  <a:schemeClr val="tx2"/>
                </a:solidFill>
                <a:latin typeface="Candara" panose="020E0502030303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>
                <a:solidFill>
                  <a:schemeClr val="tx2"/>
                </a:solidFill>
                <a:latin typeface="Candara" panose="020E0502030303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</a:endParaRPr>
          </a:p>
        </p:txBody>
      </p:sp>
      <p:sp>
        <p:nvSpPr>
          <p:cNvPr id="13328" name="object 9"/>
          <p:cNvSpPr>
            <a:spLocks noChangeArrowheads="1"/>
          </p:cNvSpPr>
          <p:nvPr/>
        </p:nvSpPr>
        <p:spPr bwMode="auto">
          <a:xfrm>
            <a:off x="6181725" y="1931988"/>
            <a:ext cx="1189038" cy="1189037"/>
          </a:xfrm>
          <a:prstGeom prst="rect">
            <a:avLst/>
          </a:prstGeom>
          <a:blipFill dpi="0" rotWithShape="1">
            <a:blip r:embed="rId10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400">
                <a:solidFill>
                  <a:schemeClr val="tx2"/>
                </a:solidFill>
                <a:latin typeface="Candara" panose="020E0502030303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200">
                <a:solidFill>
                  <a:schemeClr val="tx2"/>
                </a:solidFill>
                <a:latin typeface="Candara" panose="020E0502030303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000">
                <a:solidFill>
                  <a:schemeClr val="tx2"/>
                </a:solidFill>
                <a:latin typeface="Candara" panose="020E0502030303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>
                <a:solidFill>
                  <a:schemeClr val="tx2"/>
                </a:solidFill>
                <a:latin typeface="Candara" panose="020E0502030303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</a:endParaRPr>
          </a:p>
        </p:txBody>
      </p:sp>
      <p:sp>
        <p:nvSpPr>
          <p:cNvPr id="13329" name="object 11"/>
          <p:cNvSpPr>
            <a:spLocks noChangeArrowheads="1"/>
          </p:cNvSpPr>
          <p:nvPr/>
        </p:nvSpPr>
        <p:spPr bwMode="auto">
          <a:xfrm>
            <a:off x="2813050" y="3817938"/>
            <a:ext cx="1176338" cy="1246187"/>
          </a:xfrm>
          <a:prstGeom prst="rect">
            <a:avLst/>
          </a:prstGeom>
          <a:blipFill dpi="0" rotWithShape="1">
            <a:blip r:embed="rId11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400">
                <a:solidFill>
                  <a:schemeClr val="tx2"/>
                </a:solidFill>
                <a:latin typeface="Candara" panose="020E0502030303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200">
                <a:solidFill>
                  <a:schemeClr val="tx2"/>
                </a:solidFill>
                <a:latin typeface="Candara" panose="020E0502030303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000">
                <a:solidFill>
                  <a:schemeClr val="tx2"/>
                </a:solidFill>
                <a:latin typeface="Candara" panose="020E0502030303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>
                <a:solidFill>
                  <a:schemeClr val="tx2"/>
                </a:solidFill>
                <a:latin typeface="Candara" panose="020E0502030303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</a:endParaRPr>
          </a:p>
        </p:txBody>
      </p:sp>
      <p:sp>
        <p:nvSpPr>
          <p:cNvPr id="13330" name="object 13"/>
          <p:cNvSpPr>
            <a:spLocks noChangeArrowheads="1"/>
          </p:cNvSpPr>
          <p:nvPr/>
        </p:nvSpPr>
        <p:spPr bwMode="auto">
          <a:xfrm>
            <a:off x="5210175" y="3860800"/>
            <a:ext cx="990600" cy="1189038"/>
          </a:xfrm>
          <a:prstGeom prst="rect">
            <a:avLst/>
          </a:prstGeom>
          <a:blipFill dpi="0" rotWithShape="1">
            <a:blip r:embed="rId1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400">
                <a:solidFill>
                  <a:schemeClr val="tx2"/>
                </a:solidFill>
                <a:latin typeface="Candara" panose="020E0502030303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200">
                <a:solidFill>
                  <a:schemeClr val="tx2"/>
                </a:solidFill>
                <a:latin typeface="Candara" panose="020E0502030303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000">
                <a:solidFill>
                  <a:schemeClr val="tx2"/>
                </a:solidFill>
                <a:latin typeface="Candara" panose="020E0502030303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>
                <a:solidFill>
                  <a:schemeClr val="tx2"/>
                </a:solidFill>
                <a:latin typeface="Candara" panose="020E0502030303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981075"/>
            <a:ext cx="8202613" cy="547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836613"/>
            <a:ext cx="8550275" cy="570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2"/>
          <p:cNvSpPr txBox="1">
            <a:spLocks noChangeArrowheads="1"/>
          </p:cNvSpPr>
          <p:nvPr/>
        </p:nvSpPr>
        <p:spPr bwMode="auto">
          <a:xfrm>
            <a:off x="1827213" y="6162675"/>
            <a:ext cx="6969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400">
                <a:solidFill>
                  <a:schemeClr val="tx2"/>
                </a:solidFill>
                <a:latin typeface="Candara" panose="020E0502030303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200">
                <a:solidFill>
                  <a:schemeClr val="tx2"/>
                </a:solidFill>
                <a:latin typeface="Candara" panose="020E0502030303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000">
                <a:solidFill>
                  <a:schemeClr val="tx2"/>
                </a:solidFill>
                <a:latin typeface="Candara" panose="020E0502030303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>
                <a:solidFill>
                  <a:schemeClr val="tx2"/>
                </a:solidFill>
                <a:latin typeface="Candara" panose="020E0502030303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Гнев</a:t>
            </a:r>
          </a:p>
        </p:txBody>
      </p:sp>
      <p:sp>
        <p:nvSpPr>
          <p:cNvPr id="19459" name="Прямоугольник 1"/>
          <p:cNvSpPr>
            <a:spLocks noChangeArrowheads="1"/>
          </p:cNvSpPr>
          <p:nvPr/>
        </p:nvSpPr>
        <p:spPr bwMode="auto">
          <a:xfrm>
            <a:off x="130175" y="231775"/>
            <a:ext cx="8624888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Эмоция – это состояние психики, которое выражает отношение человека к себе и окружающему миру. С помощью эмоций человек откликается на все происходящее вокруг, выражает свои чувства. </a:t>
            </a:r>
          </a:p>
        </p:txBody>
      </p:sp>
      <p:pic>
        <p:nvPicPr>
          <p:cNvPr id="19460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9125" y="2295525"/>
            <a:ext cx="2185988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Прямоугольник 3"/>
          <p:cNvSpPr>
            <a:spLocks noChangeArrowheads="1"/>
          </p:cNvSpPr>
          <p:nvPr/>
        </p:nvSpPr>
        <p:spPr bwMode="auto">
          <a:xfrm>
            <a:off x="7489825" y="3976688"/>
            <a:ext cx="13858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Удивление</a:t>
            </a:r>
          </a:p>
        </p:txBody>
      </p:sp>
      <p:pic>
        <p:nvPicPr>
          <p:cNvPr id="19462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" y="2400300"/>
            <a:ext cx="1944688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3" name="Прямоугольник 5"/>
          <p:cNvSpPr>
            <a:spLocks noChangeArrowheads="1"/>
          </p:cNvSpPr>
          <p:nvPr/>
        </p:nvSpPr>
        <p:spPr bwMode="auto">
          <a:xfrm>
            <a:off x="828675" y="3933825"/>
            <a:ext cx="10493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Радость</a:t>
            </a:r>
          </a:p>
        </p:txBody>
      </p:sp>
      <p:sp>
        <p:nvSpPr>
          <p:cNvPr id="19464" name="Прямоугольник 7"/>
          <p:cNvSpPr>
            <a:spLocks noChangeArrowheads="1"/>
          </p:cNvSpPr>
          <p:nvPr/>
        </p:nvSpPr>
        <p:spPr bwMode="auto">
          <a:xfrm>
            <a:off x="5478463" y="3930650"/>
            <a:ext cx="10334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Страх</a:t>
            </a:r>
          </a:p>
        </p:txBody>
      </p:sp>
      <p:sp>
        <p:nvSpPr>
          <p:cNvPr id="19465" name="Прямоугольник 8"/>
          <p:cNvSpPr>
            <a:spLocks noChangeArrowheads="1"/>
          </p:cNvSpPr>
          <p:nvPr/>
        </p:nvSpPr>
        <p:spPr bwMode="auto">
          <a:xfrm>
            <a:off x="3198813" y="3844925"/>
            <a:ext cx="9159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Злость</a:t>
            </a:r>
          </a:p>
        </p:txBody>
      </p:sp>
      <p:pic>
        <p:nvPicPr>
          <p:cNvPr id="19466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8138" y="2387600"/>
            <a:ext cx="1501775" cy="150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7" name="Прямоугольник 10"/>
          <p:cNvSpPr>
            <a:spLocks noChangeArrowheads="1"/>
          </p:cNvSpPr>
          <p:nvPr/>
        </p:nvSpPr>
        <p:spPr bwMode="auto">
          <a:xfrm>
            <a:off x="6589713" y="6119813"/>
            <a:ext cx="15319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Грусть</a:t>
            </a:r>
          </a:p>
        </p:txBody>
      </p:sp>
      <p:sp>
        <p:nvSpPr>
          <p:cNvPr id="19468" name="Прямоугольник 11"/>
          <p:cNvSpPr>
            <a:spLocks noChangeArrowheads="1"/>
          </p:cNvSpPr>
          <p:nvPr/>
        </p:nvSpPr>
        <p:spPr bwMode="auto">
          <a:xfrm>
            <a:off x="4179888" y="6137275"/>
            <a:ext cx="12985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</a:t>
            </a:r>
          </a:p>
        </p:txBody>
      </p:sp>
      <p:pic>
        <p:nvPicPr>
          <p:cNvPr id="19469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8738" y="4405313"/>
            <a:ext cx="1757362" cy="175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0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0488" y="4286250"/>
            <a:ext cx="1516062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1" name="Рисунок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913" y="4330700"/>
            <a:ext cx="1638300" cy="178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2" name="Рисунок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500" y="2247900"/>
            <a:ext cx="2116138" cy="159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Прямоугольник 3"/>
          <p:cNvSpPr>
            <a:spLocks noChangeArrowheads="1"/>
          </p:cNvSpPr>
          <p:nvPr/>
        </p:nvSpPr>
        <p:spPr bwMode="auto">
          <a:xfrm>
            <a:off x="368300" y="620713"/>
            <a:ext cx="4572000" cy="618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400">
                <a:solidFill>
                  <a:schemeClr val="tx2"/>
                </a:solidFill>
                <a:latin typeface="Candara" panose="020E0502030303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200">
                <a:solidFill>
                  <a:schemeClr val="tx2"/>
                </a:solidFill>
                <a:latin typeface="Candara" panose="020E0502030303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000">
                <a:solidFill>
                  <a:schemeClr val="tx2"/>
                </a:solidFill>
                <a:latin typeface="Candara" panose="020E0502030303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>
                <a:solidFill>
                  <a:schemeClr val="tx2"/>
                </a:solidFill>
                <a:latin typeface="Candara" panose="020E0502030303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В.Н.Орлов</a:t>
            </a:r>
            <a:br>
              <a:rPr lang="ru-RU" altLang="ru-RU"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первый</a:t>
            </a:r>
            <a:br>
              <a:rPr lang="ru-RU" altLang="ru-RU"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altLang="ru-RU"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Кто кого обидел первый?</a:t>
            </a:r>
            <a:br>
              <a:rPr lang="ru-RU" altLang="ru-RU" sz="2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Он меня!</a:t>
            </a:r>
            <a:br>
              <a:rPr lang="ru-RU" altLang="ru-RU" sz="2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Нет, он меня!</a:t>
            </a:r>
            <a:br>
              <a:rPr lang="ru-RU" altLang="ru-RU" sz="2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Кто кого ударил первый?</a:t>
            </a:r>
            <a:br>
              <a:rPr lang="ru-RU" altLang="ru-RU" sz="2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Он меня!</a:t>
            </a:r>
            <a:br>
              <a:rPr lang="ru-RU" altLang="ru-RU" sz="2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Нет, он меня!</a:t>
            </a:r>
            <a:br>
              <a:rPr lang="ru-RU" altLang="ru-RU" sz="2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Вы же раньше так дружили?</a:t>
            </a:r>
            <a:br>
              <a:rPr lang="ru-RU" altLang="ru-RU" sz="2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Я дружил.</a:t>
            </a:r>
            <a:br>
              <a:rPr lang="ru-RU" altLang="ru-RU" sz="2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И я дружил.</a:t>
            </a:r>
            <a:br>
              <a:rPr lang="ru-RU" altLang="ru-RU" sz="2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Что же вы не поделили?</a:t>
            </a:r>
            <a:br>
              <a:rPr lang="ru-RU" altLang="ru-RU" sz="2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Я забыл.</a:t>
            </a:r>
            <a:br>
              <a:rPr lang="ru-RU" altLang="ru-RU" sz="2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И я забыл.</a:t>
            </a:r>
          </a:p>
        </p:txBody>
      </p:sp>
      <p:sp>
        <p:nvSpPr>
          <p:cNvPr id="21507" name="AutoShape 2" descr="https://1.bp.blogspot.com/-pNFSUe9z7V0/XxVwyj2TsII/AAAAAAAAEvo/n7rL8VBGJGU-hNhqxTZXGkWX0DcZfYxLQCLcBGAsYHQ/s1600/%2525D0%2525BC%2525D0%2525B0%2525D0%2525BB%2525D1%25258C%2525D1%252587%2525D0%2525B8%2525D0%2525BA2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400">
                <a:solidFill>
                  <a:schemeClr val="tx2"/>
                </a:solidFill>
                <a:latin typeface="Candara" panose="020E0502030303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200">
                <a:solidFill>
                  <a:schemeClr val="tx2"/>
                </a:solidFill>
                <a:latin typeface="Candara" panose="020E0502030303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000">
                <a:solidFill>
                  <a:schemeClr val="tx2"/>
                </a:solidFill>
                <a:latin typeface="Candara" panose="020E0502030303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>
                <a:solidFill>
                  <a:schemeClr val="tx2"/>
                </a:solidFill>
                <a:latin typeface="Candara" panose="020E0502030303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</a:endParaRPr>
          </a:p>
        </p:txBody>
      </p:sp>
      <p:pic>
        <p:nvPicPr>
          <p:cNvPr id="21508" name="Picture 4" descr="C:\Users\0143174\Desktop\УГ 2024\Мастер-класс\1673491020_flomaster-club-p-obida-risunok-vkontakte-8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3451225"/>
            <a:ext cx="2287588" cy="306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3" descr="C:\Users\0143174\Desktop\УГ 2024\Мастер-класс\scale_12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3451225"/>
            <a:ext cx="1636713" cy="306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Прямоугольник 1"/>
          <p:cNvSpPr>
            <a:spLocks noChangeArrowheads="1"/>
          </p:cNvSpPr>
          <p:nvPr/>
        </p:nvSpPr>
        <p:spPr bwMode="auto">
          <a:xfrm>
            <a:off x="403225" y="303213"/>
            <a:ext cx="8353425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400">
                <a:solidFill>
                  <a:schemeClr val="tx2"/>
                </a:solidFill>
                <a:latin typeface="Candara" panose="020E0502030303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200">
                <a:solidFill>
                  <a:schemeClr val="tx2"/>
                </a:solidFill>
                <a:latin typeface="Candara" panose="020E0502030303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000">
                <a:solidFill>
                  <a:schemeClr val="tx2"/>
                </a:solidFill>
                <a:latin typeface="Candara" panose="020E0502030303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>
                <a:solidFill>
                  <a:schemeClr val="tx2"/>
                </a:solidFill>
                <a:latin typeface="Candara" panose="020E0502030303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>
                <a:solidFill>
                  <a:schemeClr val="tx2"/>
                </a:solidFill>
                <a:latin typeface="Candara" panose="020E0502030303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3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Эмоциона́льный</a:t>
            </a:r>
            <a:r>
              <a:rPr lang="ru-RU" altLang="ru-RU" sz="23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altLang="ru-RU" sz="23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интелле́кт</a:t>
            </a:r>
            <a:r>
              <a:rPr lang="ru-RU" altLang="ru-RU" sz="23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(ЭИ; англ. </a:t>
            </a:r>
            <a:r>
              <a:rPr lang="ru-RU" altLang="ru-RU" sz="23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emotional</a:t>
            </a:r>
            <a:r>
              <a:rPr lang="ru-RU" altLang="ru-RU" sz="23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altLang="ru-RU" sz="23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intelligence</a:t>
            </a:r>
            <a:r>
              <a:rPr lang="ru-RU" altLang="ru-RU" sz="23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EI) — сумма навыков и способностей человека распознавать эмоции, понимать намерения, мотивацию и желания других людей и свои собственные, а также способность управлять своими эмоциями и эмоциями других людей в целях решения практических задач.</a:t>
            </a:r>
          </a:p>
        </p:txBody>
      </p:sp>
      <p:pic>
        <p:nvPicPr>
          <p:cNvPr id="22531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1850" y="2276475"/>
            <a:ext cx="3863975" cy="453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011863" y="2919413"/>
            <a:ext cx="569912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700" eaLnBrk="1" fontAlgn="auto" hangingPunct="1">
              <a:spcBef>
                <a:spcPts val="90"/>
              </a:spcBef>
              <a:spcAft>
                <a:spcPts val="0"/>
              </a:spcAft>
              <a:defRPr/>
            </a:pPr>
            <a:r>
              <a:rPr lang="en-US" sz="2400" b="1" spc="-265" dirty="0">
                <a:solidFill>
                  <a:srgbClr val="010202"/>
                </a:solidFill>
                <a:latin typeface="Bookman Old Style" panose="02050604050505020204" pitchFamily="18" charset="0"/>
                <a:cs typeface="Arial"/>
              </a:rPr>
              <a:t>I</a:t>
            </a:r>
            <a:r>
              <a:rPr lang="ru-RU" sz="2400" b="1" spc="-265" dirty="0">
                <a:solidFill>
                  <a:srgbClr val="010202"/>
                </a:solidFill>
                <a:latin typeface="Bookman Old Style" panose="02050604050505020204" pitchFamily="18" charset="0"/>
                <a:cs typeface="Arial"/>
              </a:rPr>
              <a:t> </a:t>
            </a:r>
            <a:r>
              <a:rPr lang="en-US" sz="2400" b="1" spc="-265" dirty="0">
                <a:solidFill>
                  <a:srgbClr val="010202"/>
                </a:solidFill>
                <a:latin typeface="Bookman Old Style" panose="02050604050505020204" pitchFamily="18" charset="0"/>
                <a:cs typeface="Arial"/>
              </a:rPr>
              <a:t>Q</a:t>
            </a:r>
            <a:endParaRPr lang="en-US" sz="2400" b="1" dirty="0">
              <a:latin typeface="Bookman Old Style" panose="02050604050505020204" pitchFamily="18" charset="0"/>
              <a:cs typeface="Arial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45213" y="5084763"/>
            <a:ext cx="587375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marL="12700" eaLnBrk="1" fontAlgn="auto" hangingPunct="1">
              <a:spcBef>
                <a:spcPts val="90"/>
              </a:spcBef>
              <a:spcAft>
                <a:spcPts val="0"/>
              </a:spcAft>
              <a:defRPr/>
            </a:pPr>
            <a:r>
              <a:rPr lang="en-US" sz="2400" b="1" spc="-409" dirty="0">
                <a:solidFill>
                  <a:srgbClr val="DDECD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ru-RU" sz="2400" b="1" spc="-409" dirty="0">
                <a:solidFill>
                  <a:srgbClr val="DDECD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400" b="1" spc="-409" dirty="0">
                <a:solidFill>
                  <a:srgbClr val="DDECD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en-US" sz="2400" b="1" dirty="0">
              <a:solidFill>
                <a:srgbClr val="DDECD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371</TotalTime>
  <Words>712</Words>
  <Application>Microsoft Office PowerPoint</Application>
  <PresentationFormat>Экран (4:3)</PresentationFormat>
  <Paragraphs>83</Paragraphs>
  <Slides>17</Slides>
  <Notes>5</Notes>
  <HiddenSlides>1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Bookman Old Style</vt:lpstr>
      <vt:lpstr>Calibri</vt:lpstr>
      <vt:lpstr>Candara</vt:lpstr>
      <vt:lpstr>Symbol</vt:lpstr>
      <vt:lpstr>Times New Roman</vt:lpstr>
      <vt:lpstr>Волна</vt:lpstr>
      <vt:lpstr>Мастер-класс  «ЭмоциЯ: выражаю, понимаю, управляю».</vt:lpstr>
      <vt:lpstr>Личность развивается в  четырех  основных направлениях: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Обновленный ФГОС НОО</vt:lpstr>
      <vt:lpstr>Техники управления эмоциями</vt:lpstr>
      <vt:lpstr>Техники управления эмоциями</vt:lpstr>
      <vt:lpstr>Техники управления эмоциями</vt:lpstr>
      <vt:lpstr>Техники управления эмоциями</vt:lpstr>
      <vt:lpstr>Техники управления эмоциями</vt:lpstr>
      <vt:lpstr>Презентация PowerPoint</vt:lpstr>
      <vt:lpstr>Мастер-класс  «ЭмоциЯ: выражаю, понимаю, управляю».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Коваленко Анастасия Владимировна</dc:creator>
  <cp:lastModifiedBy>Коваленко Анастасия Владимировна</cp:lastModifiedBy>
  <cp:revision>23</cp:revision>
  <dcterms:created xsi:type="dcterms:W3CDTF">2023-11-16T10:33:33Z</dcterms:created>
  <dcterms:modified xsi:type="dcterms:W3CDTF">2023-11-20T10:30:36Z</dcterms:modified>
</cp:coreProperties>
</file>