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59" r:id="rId20"/>
    <p:sldId id="279" r:id="rId21"/>
    <p:sldId id="275" r:id="rId22"/>
    <p:sldId id="278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59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41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963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072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726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885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70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896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75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57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007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792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976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0C91B-FADC-4031-A526-A19E941D35F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9C03C-6CDF-4903-AE73-B90A66FF7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587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dzen.ru/a/ZXW-5yVM7UCG3KrG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6936" y="968829"/>
            <a:ext cx="7897074" cy="58891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629132">
            <a:off x="-609197" y="821473"/>
            <a:ext cx="9144000" cy="4773923"/>
          </a:xfrm>
        </p:spPr>
        <p:txBody>
          <a:bodyPr>
            <a:prstTxWarp prst="textArchUpPour">
              <a:avLst/>
            </a:prstTxWarp>
            <a:normAutofit/>
          </a:bodyPr>
          <a:lstStyle/>
          <a:p>
            <a:r>
              <a:rPr lang="ru-RU" b="1" dirty="0" smtClean="0"/>
              <a:t>«ДРАКОН»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3083" y="4761764"/>
            <a:ext cx="3233853" cy="269840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Аппликация </a:t>
            </a:r>
          </a:p>
          <a:p>
            <a:r>
              <a:rPr lang="ru-RU" sz="3600" b="1" dirty="0" smtClean="0"/>
              <a:t>из пластилина </a:t>
            </a:r>
          </a:p>
          <a:p>
            <a:r>
              <a:rPr lang="ru-RU" sz="3600" b="1" dirty="0" smtClean="0"/>
              <a:t>на картоне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5994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30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Из белого цвета пластилина раскатываем тоненькие жгутики и лепим их на крылья, а из жёлтого цвета пластилина раскатываем две колбаски и облепляем ими крылья дракону .</a:t>
            </a:r>
            <a:endParaRPr lang="ru-RU" dirty="0"/>
          </a:p>
        </p:txBody>
      </p:sp>
      <p:pic>
        <p:nvPicPr>
          <p:cNvPr id="7170" name="Picture 2" descr=" Информация детям о драконе: Дракон — одно из самых удивительных и таинственных существ, о которых только можно услышать.-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898143"/>
            <a:ext cx="8534400" cy="595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04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30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Из темного зелёного цвета лепим дракону два рога, ушки и большие ноздри.</a:t>
            </a:r>
            <a:endParaRPr lang="ru-RU" dirty="0"/>
          </a:p>
        </p:txBody>
      </p:sp>
      <p:pic>
        <p:nvPicPr>
          <p:cNvPr id="8194" name="Picture 2" descr=" Информация детям о драконе: Дракон — одно из самых удивительных и таинственных существ, о которых только можно услышать.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853948"/>
            <a:ext cx="8077200" cy="600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802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30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smtClean="0">
                <a:solidFill>
                  <a:srgbClr val="000000"/>
                </a:solidFill>
                <a:effectLst/>
                <a:latin typeface="-apple-system"/>
              </a:rPr>
              <a:t>В больших ноздрях делаем круглые углубления , а из зелёного цвета пластилина лепим две передние лапы дракону ( как показано на фото )</a:t>
            </a:r>
            <a:endParaRPr lang="ru-RU" dirty="0"/>
          </a:p>
        </p:txBody>
      </p:sp>
      <p:pic>
        <p:nvPicPr>
          <p:cNvPr id="9218" name="Picture 2" descr="https://avatars.dzeninfra.ru/get-zen_doc/271828/pub_6575bee7254ced4086dcaac6_6575c258c0ccac64db53da8c/scale_24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00" y="932454"/>
            <a:ext cx="8331200" cy="592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504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30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smtClean="0">
                <a:solidFill>
                  <a:srgbClr val="000000"/>
                </a:solidFill>
                <a:effectLst/>
                <a:latin typeface="-apple-system"/>
              </a:rPr>
              <a:t>Из темного зелёного цвета пластилина лепим две иголки на конце хвоста дракона .</a:t>
            </a:r>
            <a:endParaRPr lang="ru-RU" dirty="0"/>
          </a:p>
        </p:txBody>
      </p:sp>
      <p:pic>
        <p:nvPicPr>
          <p:cNvPr id="10242" name="Picture 2" descr=" Информация детям о драконе: Дракон — одно из самых удивительных и таинственных существ, о которых только можно услышать.-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975035"/>
            <a:ext cx="8255000" cy="587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771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30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Из белого и черного цвета пластилина лепим глаза и полоски на носу.</a:t>
            </a:r>
            <a:endParaRPr lang="ru-RU" dirty="0"/>
          </a:p>
        </p:txBody>
      </p:sp>
      <p:pic>
        <p:nvPicPr>
          <p:cNvPr id="11266" name="Picture 2" descr=" Информация детям о драконе: Дракон — одно из самых удивительных и таинственных существ, о которых только можно услышать.-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019046"/>
            <a:ext cx="8534400" cy="583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830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30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smtClean="0">
                <a:solidFill>
                  <a:srgbClr val="000000"/>
                </a:solidFill>
                <a:effectLst/>
                <a:latin typeface="-apple-system"/>
              </a:rPr>
              <a:t>Из зелёного цвета пластилина лепим рот и облепляем его колбаской из темно- зелёного цвета пластилина и острым кончиком стека рисуем полоски - это будут зубы.</a:t>
            </a:r>
            <a:endParaRPr lang="ru-RU" dirty="0"/>
          </a:p>
        </p:txBody>
      </p:sp>
      <p:pic>
        <p:nvPicPr>
          <p:cNvPr id="12290" name="Picture 2" descr=" Информация детям о драконе: Дракон — одно из самых удивительных и таинственных существ, о которых только можно услышать.-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932814"/>
            <a:ext cx="7645400" cy="592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077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4000" y="2891452"/>
            <a:ext cx="3962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Из жёлтого цвета пластилина лепим тонкую лепёшку на туловище дракона - это будет животик.</a:t>
            </a:r>
            <a:endParaRPr lang="ru-RU" dirty="0"/>
          </a:p>
        </p:txBody>
      </p:sp>
      <p:pic>
        <p:nvPicPr>
          <p:cNvPr id="13314" name="Picture 2" descr=" Информация детям о драконе: Дракон — одно из самых удивительных и таинственных существ, о которых только можно услышать.-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010792"/>
            <a:ext cx="7848600" cy="584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35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300" y="2510452"/>
            <a:ext cx="3962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smtClean="0">
                <a:solidFill>
                  <a:srgbClr val="000000"/>
                </a:solidFill>
                <a:effectLst/>
                <a:latin typeface="-apple-system"/>
              </a:rPr>
              <a:t>У дракона полосатый животик и поэтому добавляем в жёлтый цвет горизонтальные полоски ( как показано на фото )</a:t>
            </a:r>
            <a:endParaRPr lang="ru-RU" dirty="0"/>
          </a:p>
        </p:txBody>
      </p:sp>
      <p:pic>
        <p:nvPicPr>
          <p:cNvPr id="14338" name="Picture 2" descr=" Информация детям о драконе: Дракон — одно из самых удивительных и таинственных существ, о которых только можно услышать.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0" y="1021926"/>
            <a:ext cx="7747000" cy="583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635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300" y="2510452"/>
            <a:ext cx="3962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Из темно-зелёного цвета пластилина раскатываем одну колбаску и облепляем ей животик, а специальным закругленным стеком делаем круглые углубления в нижних лапках и в ушках. Зубочисткой делаем круглые углубления почти на всем теле дракона - это будут чешуйки.</a:t>
            </a:r>
            <a:endParaRPr lang="ru-RU" dirty="0"/>
          </a:p>
        </p:txBody>
      </p:sp>
      <p:pic>
        <p:nvPicPr>
          <p:cNvPr id="15362" name="Picture 2" descr=" Информация детям о драконе: Дракон — одно из самых удивительных и таинственных существ, о которых только можно услышать.-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700" y="873430"/>
            <a:ext cx="7988300" cy="5984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4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870" y="0"/>
            <a:ext cx="9202260" cy="697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05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2794000" cy="20924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94000" y="0"/>
            <a:ext cx="883601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 smtClean="0">
                <a:solidFill>
                  <a:srgbClr val="000000"/>
                </a:solidFill>
                <a:effectLst/>
                <a:latin typeface="-apple-system"/>
              </a:rPr>
              <a:t>Дракон — одно из самых удивительных и таинственных существ, о которых только можно услышать. Драконы являются героями многих сказок и легенд, и в то же время они вызывают у нас страх и уважение. В 2024 году дракон становится символом нового года. Слово «дракон» имеет греческое происхождение. В переводе означает «змей». Драконы – это огромные мифические существа с крыльями, острыми когтями и длинным хвостом. Они могут быть всех цветов радуги и даже золотого или серебряного. У многих есть рога на голове и чешуя по всему телу, которая защищает их от врагов. Драконы обитают в волшебном мире, где магия и чудеса являются обычным делом. По легендам они едят мясо других животных. Кроме того, могут есть волшебных существ, а также любят золото и драгоценные камни.</a:t>
            </a:r>
          </a:p>
          <a:p>
            <a:pPr algn="just"/>
            <a:r>
              <a:rPr lang="ru-RU" sz="2400" b="0" i="0" dirty="0" smtClean="0">
                <a:solidFill>
                  <a:srgbClr val="000000"/>
                </a:solidFill>
                <a:effectLst/>
                <a:latin typeface="-apple-system"/>
              </a:rPr>
              <a:t>Сегодня мы с Вами будем создавать немного сложную аппликацию на картоне, где будет изображение зелёного дракона с крыльями .</a:t>
            </a:r>
            <a:endParaRPr lang="ru-RU" sz="2400" b="0" i="0" dirty="0">
              <a:solidFill>
                <a:srgbClr val="000000"/>
              </a:solidFill>
              <a:effectLst/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28814893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160" y="0"/>
            <a:ext cx="100116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523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https://dzen.ru/a/ZXW-5yVM7UCG3KrG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>
            <a:prstTxWarp prst="textPlain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Ссылки на Интернет </a:t>
            </a: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– источник:</a:t>
            </a:r>
            <a:endParaRPr lang="ru-RU" sz="4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2" descr=" Информация детям о драконе: Дракон — одно из самых удивительных и таинственных существ, о которых только можно услышать.-1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86268"/>
            <a:ext cx="6063660" cy="4971732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1504298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 smtClean="0"/>
              <a:t>Шаблон для слабых детей:</a:t>
            </a:r>
            <a:endParaRPr lang="ru-RU" b="1" dirty="0"/>
          </a:p>
        </p:txBody>
      </p:sp>
      <p:pic>
        <p:nvPicPr>
          <p:cNvPr id="6" name="Picture 2" descr=" Информация детям о драконе: Дракон — одно из самых удивительных и таинственных существ, о которых только можно услышать.-17"/>
          <p:cNvPicPr/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883" y="740229"/>
            <a:ext cx="8382318" cy="6057128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8867881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 Информация детям о драконе: Дракон — одно из самых удивительных и таинственных существ, о которых только можно услышать.-17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882" y="60642"/>
            <a:ext cx="8992235" cy="6736715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391720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937578"/>
            <a:ext cx="8229600" cy="59321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7800" y="2782669"/>
            <a:ext cx="378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Из зелёного цвета пластилина лепим туловище дракона.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6998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784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Из зелёного цвета пластилина лепим лапы дракона и прилепляем их к туловищу.</a:t>
            </a:r>
            <a:endParaRPr lang="ru-RU" dirty="0"/>
          </a:p>
        </p:txBody>
      </p:sp>
      <p:pic>
        <p:nvPicPr>
          <p:cNvPr id="1026" name="Picture 2" descr="https://avatars.dzeninfra.ru/get-zen_doc/271828/pub_6575bee7254ced4086dcaac6_6575c0b67bf54b6477562272/scale_24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1421127"/>
            <a:ext cx="7331075" cy="543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694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78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Из темно-зелёного цвета пластилина раскатываем несколько длинных колбасок и облепляем ими по контуру все части тела дракона.</a:t>
            </a:r>
          </a:p>
        </p:txBody>
      </p:sp>
      <p:pic>
        <p:nvPicPr>
          <p:cNvPr id="2050" name="Picture 2" descr="https://avatars.dzeninfra.ru/get-zen_doc/271828/pub_6575bee7254ced4086dcaac6_6575c0e06953fc7de5f955a4/scale_24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04" y="889000"/>
            <a:ext cx="7555996" cy="596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50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78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Таким же способом лепим лапы дракона.</a:t>
            </a:r>
            <a:endParaRPr lang="ru-RU" dirty="0"/>
          </a:p>
        </p:txBody>
      </p:sp>
      <p:pic>
        <p:nvPicPr>
          <p:cNvPr id="3074" name="Picture 2" descr=" Информация детям о драконе: Дракон — одно из самых удивительных и таинственных существ, о которых только можно услышать.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485" y="1066801"/>
            <a:ext cx="7472515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366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784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Лепим хвост дракона .</a:t>
            </a:r>
            <a:endParaRPr lang="ru-RU" dirty="0"/>
          </a:p>
        </p:txBody>
      </p:sp>
      <p:pic>
        <p:nvPicPr>
          <p:cNvPr id="4098" name="Picture 2" descr=" Информация детям о драконе: Дракон — одно из самых удивительных и таинственных существ, о которых только можно услышать.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918" y="1066800"/>
            <a:ext cx="8516469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242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784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Лепим голову дракону .</a:t>
            </a:r>
            <a:endParaRPr lang="ru-RU" dirty="0"/>
          </a:p>
        </p:txBody>
      </p:sp>
      <p:pic>
        <p:nvPicPr>
          <p:cNvPr id="5122" name="Picture 2" descr=" Информация детям о драконе: Дракон — одно из самых удивительных и таинственных существ, о которых только можно услышать.-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980186"/>
            <a:ext cx="8051800" cy="587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908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32800" cy="1325563"/>
          </a:xfrm>
        </p:spPr>
        <p:txBody>
          <a:bodyPr/>
          <a:lstStyle/>
          <a:p>
            <a:r>
              <a:rPr lang="ru-RU" b="1" dirty="0"/>
              <a:t>Последовательность </a:t>
            </a:r>
            <a:r>
              <a:rPr lang="ru-RU" b="1" dirty="0" smtClean="0"/>
              <a:t>изготовления: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800" y="2782669"/>
            <a:ext cx="335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Из красного цвета пластилина раскатываем два шарика и после раскатываем их скалочкой , чтобы получились две лепешки и после этого вырезаем стеком крылья дракону и прилепляем их на туловище .</a:t>
            </a:r>
            <a:endParaRPr lang="ru-RU" dirty="0"/>
          </a:p>
        </p:txBody>
      </p:sp>
      <p:pic>
        <p:nvPicPr>
          <p:cNvPr id="6146" name="Picture 2" descr="https://avatars.dzeninfra.ru/get-zen_doc/271828/pub_6575bee7254ced4086dcaac6_6575c16b2f3b64165197b917/scale_24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926687"/>
            <a:ext cx="8458200" cy="593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321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506</Words>
  <Application>Microsoft Office PowerPoint</Application>
  <PresentationFormat>Широкоэкранный</PresentationFormat>
  <Paragraphs>41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-apple-system</vt:lpstr>
      <vt:lpstr>Arial</vt:lpstr>
      <vt:lpstr>Bookman Old Style</vt:lpstr>
      <vt:lpstr>Calibri</vt:lpstr>
      <vt:lpstr>Calibri Light</vt:lpstr>
      <vt:lpstr>Times New Roman</vt:lpstr>
      <vt:lpstr>Тема Office</vt:lpstr>
      <vt:lpstr>«ДРАКОН»</vt:lpstr>
      <vt:lpstr>Презентация PowerPoint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Последовательность изготовления:</vt:lpstr>
      <vt:lpstr>Презентация PowerPoint</vt:lpstr>
      <vt:lpstr>Презентация PowerPoint</vt:lpstr>
      <vt:lpstr>Ссылки на Интернет – источник:</vt:lpstr>
      <vt:lpstr>Шаблон для слабых детей: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«ДРАКОН»</dc:title>
  <dc:creator>User</dc:creator>
  <cp:lastModifiedBy>User</cp:lastModifiedBy>
  <cp:revision>11</cp:revision>
  <dcterms:created xsi:type="dcterms:W3CDTF">2023-12-14T10:27:52Z</dcterms:created>
  <dcterms:modified xsi:type="dcterms:W3CDTF">2023-12-14T12:01:23Z</dcterms:modified>
</cp:coreProperties>
</file>