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3" autoAdjust="0"/>
    <p:restoredTop sz="94624" autoAdjust="0"/>
  </p:normalViewPr>
  <p:slideViewPr>
    <p:cSldViewPr>
      <p:cViewPr varScale="1">
        <p:scale>
          <a:sx n="35" d="100"/>
          <a:sy n="35" d="100"/>
        </p:scale>
        <p:origin x="-1328" y="-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0E05E40-6B81-48F7-B01C-8E829585B7E1}" type="doc">
      <dgm:prSet loTypeId="urn:microsoft.com/office/officeart/2005/8/layout/radial1" loCatId="relationship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ru-RU"/>
        </a:p>
      </dgm:t>
    </dgm:pt>
    <dgm:pt modelId="{FED8AD55-5689-4049-8B37-1125EDD37E59}">
      <dgm:prSet phldrT="[Текст]"/>
      <dgm:spPr/>
      <dgm:t>
        <a:bodyPr/>
        <a:lstStyle/>
        <a:p>
          <a:r>
            <a:rPr lang="ru-RU" dirty="0" smtClean="0"/>
            <a:t>Текст</a:t>
          </a:r>
          <a:endParaRPr lang="ru-RU" dirty="0"/>
        </a:p>
      </dgm:t>
    </dgm:pt>
    <dgm:pt modelId="{89913C7D-CA9E-4F3C-86DC-E844836D136B}" type="parTrans" cxnId="{3E9FC7E1-2AA2-4F46-AB8B-64D7C9AFB954}">
      <dgm:prSet/>
      <dgm:spPr/>
      <dgm:t>
        <a:bodyPr/>
        <a:lstStyle/>
        <a:p>
          <a:endParaRPr lang="ru-RU"/>
        </a:p>
      </dgm:t>
    </dgm:pt>
    <dgm:pt modelId="{69D3E366-896E-4CF5-8C62-020B84F47FED}" type="sibTrans" cxnId="{3E9FC7E1-2AA2-4F46-AB8B-64D7C9AFB954}">
      <dgm:prSet/>
      <dgm:spPr/>
      <dgm:t>
        <a:bodyPr/>
        <a:lstStyle/>
        <a:p>
          <a:endParaRPr lang="ru-RU"/>
        </a:p>
      </dgm:t>
    </dgm:pt>
    <dgm:pt modelId="{B44D9BE8-AE0D-4D4F-9D71-6D815181DFA9}">
      <dgm:prSet phldrT="[Текст]"/>
      <dgm:spPr/>
      <dgm:t>
        <a:bodyPr/>
        <a:lstStyle/>
        <a:p>
          <a:r>
            <a:rPr lang="ru-RU" dirty="0" smtClean="0"/>
            <a:t>Структура</a:t>
          </a:r>
          <a:endParaRPr lang="ru-RU" dirty="0"/>
        </a:p>
      </dgm:t>
    </dgm:pt>
    <dgm:pt modelId="{BF1B897B-2C48-4533-8267-59D9952D7F88}" type="parTrans" cxnId="{2FF9DF33-900A-4442-A5A8-59B132F1B977}">
      <dgm:prSet/>
      <dgm:spPr/>
      <dgm:t>
        <a:bodyPr/>
        <a:lstStyle/>
        <a:p>
          <a:endParaRPr lang="ru-RU"/>
        </a:p>
      </dgm:t>
    </dgm:pt>
    <dgm:pt modelId="{10669249-67F0-4EEA-B57A-DBCD93BBAB20}" type="sibTrans" cxnId="{2FF9DF33-900A-4442-A5A8-59B132F1B977}">
      <dgm:prSet/>
      <dgm:spPr/>
      <dgm:t>
        <a:bodyPr/>
        <a:lstStyle/>
        <a:p>
          <a:endParaRPr lang="ru-RU"/>
        </a:p>
      </dgm:t>
    </dgm:pt>
    <dgm:pt modelId="{23A0FAD9-5564-481C-A4B3-196D9FEFC066}">
      <dgm:prSet phldrT="[Текст]"/>
      <dgm:spPr/>
      <dgm:t>
        <a:bodyPr/>
        <a:lstStyle/>
        <a:p>
          <a:r>
            <a:rPr lang="ru-RU" dirty="0" smtClean="0"/>
            <a:t>Тип речи</a:t>
          </a:r>
          <a:endParaRPr lang="ru-RU" dirty="0"/>
        </a:p>
      </dgm:t>
    </dgm:pt>
    <dgm:pt modelId="{9688CBFE-C7A6-4848-9D97-89C4AFBA116C}" type="parTrans" cxnId="{4C082E7B-9B92-4043-8F5F-0000636A56AE}">
      <dgm:prSet/>
      <dgm:spPr/>
      <dgm:t>
        <a:bodyPr/>
        <a:lstStyle/>
        <a:p>
          <a:endParaRPr lang="ru-RU"/>
        </a:p>
      </dgm:t>
    </dgm:pt>
    <dgm:pt modelId="{753DD8CE-7068-491D-8E7C-3F367C858ED4}" type="sibTrans" cxnId="{4C082E7B-9B92-4043-8F5F-0000636A56AE}">
      <dgm:prSet/>
      <dgm:spPr/>
      <dgm:t>
        <a:bodyPr/>
        <a:lstStyle/>
        <a:p>
          <a:endParaRPr lang="ru-RU"/>
        </a:p>
      </dgm:t>
    </dgm:pt>
    <dgm:pt modelId="{E9795E0A-F56E-424A-929A-EE50C6F96DEC}">
      <dgm:prSet phldrT="[Текст]"/>
      <dgm:spPr/>
      <dgm:t>
        <a:bodyPr/>
        <a:lstStyle/>
        <a:p>
          <a:r>
            <a:rPr lang="ru-RU" dirty="0" smtClean="0"/>
            <a:t>Жанры</a:t>
          </a:r>
          <a:endParaRPr lang="ru-RU" dirty="0"/>
        </a:p>
      </dgm:t>
    </dgm:pt>
    <dgm:pt modelId="{6C0CE877-89DB-4DAD-8217-0C4BFACD4DB8}" type="parTrans" cxnId="{BF82D3FB-CA48-46E9-A6CF-AC20FF3BE1A4}">
      <dgm:prSet/>
      <dgm:spPr/>
      <dgm:t>
        <a:bodyPr/>
        <a:lstStyle/>
        <a:p>
          <a:endParaRPr lang="ru-RU"/>
        </a:p>
      </dgm:t>
    </dgm:pt>
    <dgm:pt modelId="{93803379-C0E5-45B5-AF6C-34A60A4369DA}" type="sibTrans" cxnId="{BF82D3FB-CA48-46E9-A6CF-AC20FF3BE1A4}">
      <dgm:prSet/>
      <dgm:spPr/>
      <dgm:t>
        <a:bodyPr/>
        <a:lstStyle/>
        <a:p>
          <a:endParaRPr lang="ru-RU"/>
        </a:p>
      </dgm:t>
    </dgm:pt>
    <dgm:pt modelId="{A1CB3820-E504-4F69-B001-C7DE15D4FB7A}">
      <dgm:prSet phldrT="[Текст]"/>
      <dgm:spPr/>
      <dgm:t>
        <a:bodyPr/>
        <a:lstStyle/>
        <a:p>
          <a:r>
            <a:rPr lang="ru-RU" dirty="0" smtClean="0"/>
            <a:t>Тема</a:t>
          </a:r>
          <a:endParaRPr lang="ru-RU" dirty="0"/>
        </a:p>
      </dgm:t>
    </dgm:pt>
    <dgm:pt modelId="{47FE15BC-A03E-45CE-B997-A56F24D0593A}" type="parTrans" cxnId="{37AB08BB-0D37-4254-8A11-7A3D0042CCAF}">
      <dgm:prSet/>
      <dgm:spPr/>
      <dgm:t>
        <a:bodyPr/>
        <a:lstStyle/>
        <a:p>
          <a:endParaRPr lang="ru-RU"/>
        </a:p>
      </dgm:t>
    </dgm:pt>
    <dgm:pt modelId="{5EB264B6-7C06-4C7C-A1AD-63F477F0A638}" type="sibTrans" cxnId="{37AB08BB-0D37-4254-8A11-7A3D0042CCAF}">
      <dgm:prSet/>
      <dgm:spPr/>
      <dgm:t>
        <a:bodyPr/>
        <a:lstStyle/>
        <a:p>
          <a:endParaRPr lang="ru-RU"/>
        </a:p>
      </dgm:t>
    </dgm:pt>
    <dgm:pt modelId="{2CD2CB10-5875-4A53-B759-8F8DA4D2B218}">
      <dgm:prSet/>
      <dgm:spPr/>
      <dgm:t>
        <a:bodyPr/>
        <a:lstStyle/>
        <a:p>
          <a:r>
            <a:rPr lang="ru-RU" dirty="0" smtClean="0"/>
            <a:t>Основная мысль</a:t>
          </a:r>
          <a:endParaRPr lang="ru-RU" dirty="0"/>
        </a:p>
      </dgm:t>
    </dgm:pt>
    <dgm:pt modelId="{0AADCDAF-C21B-413A-A056-5B4F77EAE9EF}" type="parTrans" cxnId="{1291417A-2004-49B6-AEB3-CA835C7B5D7C}">
      <dgm:prSet/>
      <dgm:spPr/>
      <dgm:t>
        <a:bodyPr/>
        <a:lstStyle/>
        <a:p>
          <a:endParaRPr lang="ru-RU"/>
        </a:p>
      </dgm:t>
    </dgm:pt>
    <dgm:pt modelId="{E90DE955-B605-48BF-BE91-B717642C6CAE}" type="sibTrans" cxnId="{1291417A-2004-49B6-AEB3-CA835C7B5D7C}">
      <dgm:prSet/>
      <dgm:spPr/>
      <dgm:t>
        <a:bodyPr/>
        <a:lstStyle/>
        <a:p>
          <a:endParaRPr lang="ru-RU"/>
        </a:p>
      </dgm:t>
    </dgm:pt>
    <dgm:pt modelId="{7982A877-DE20-478E-9BDE-A56539E8B5BF}">
      <dgm:prSet/>
      <dgm:spPr/>
      <dgm:t>
        <a:bodyPr/>
        <a:lstStyle/>
        <a:p>
          <a:r>
            <a:rPr lang="ru-RU" dirty="0" smtClean="0"/>
            <a:t>Вид речи</a:t>
          </a:r>
          <a:endParaRPr lang="ru-RU" dirty="0"/>
        </a:p>
      </dgm:t>
    </dgm:pt>
    <dgm:pt modelId="{F6483AB6-F4E4-413D-81AB-3B43D9F19A0C}" type="parTrans" cxnId="{267FDD74-C2AF-45C7-878B-18B49964DB4F}">
      <dgm:prSet/>
      <dgm:spPr/>
      <dgm:t>
        <a:bodyPr/>
        <a:lstStyle/>
        <a:p>
          <a:endParaRPr lang="ru-RU"/>
        </a:p>
      </dgm:t>
    </dgm:pt>
    <dgm:pt modelId="{5B752B8B-802D-4E12-949C-EA2D4427BD10}" type="sibTrans" cxnId="{267FDD74-C2AF-45C7-878B-18B49964DB4F}">
      <dgm:prSet/>
      <dgm:spPr/>
      <dgm:t>
        <a:bodyPr/>
        <a:lstStyle/>
        <a:p>
          <a:endParaRPr lang="ru-RU"/>
        </a:p>
      </dgm:t>
    </dgm:pt>
    <dgm:pt modelId="{2B43A22F-C8E6-44E7-BC0E-36505EEC3226}">
      <dgm:prSet/>
      <dgm:spPr/>
      <dgm:t>
        <a:bodyPr/>
        <a:lstStyle/>
        <a:p>
          <a:r>
            <a:rPr lang="ru-RU" dirty="0" smtClean="0"/>
            <a:t>Форма речи</a:t>
          </a:r>
          <a:endParaRPr lang="ru-RU" dirty="0"/>
        </a:p>
      </dgm:t>
    </dgm:pt>
    <dgm:pt modelId="{B60EF4A4-44A5-4105-873D-3FDD16D4197E}" type="parTrans" cxnId="{500D0945-C73C-4F7A-BB72-66FB097156EC}">
      <dgm:prSet/>
      <dgm:spPr/>
      <dgm:t>
        <a:bodyPr/>
        <a:lstStyle/>
        <a:p>
          <a:endParaRPr lang="ru-RU"/>
        </a:p>
      </dgm:t>
    </dgm:pt>
    <dgm:pt modelId="{B8653559-FC2C-44F7-B6AF-C121C0406966}" type="sibTrans" cxnId="{500D0945-C73C-4F7A-BB72-66FB097156EC}">
      <dgm:prSet/>
      <dgm:spPr/>
      <dgm:t>
        <a:bodyPr/>
        <a:lstStyle/>
        <a:p>
          <a:endParaRPr lang="ru-RU"/>
        </a:p>
      </dgm:t>
    </dgm:pt>
    <dgm:pt modelId="{9D930AEA-E80F-4AA9-9A73-408854F288AA}" type="pres">
      <dgm:prSet presAssocID="{D0E05E40-6B81-48F7-B01C-8E829585B7E1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928A1142-EF75-48AD-8AAB-A07260F2C1C6}" type="pres">
      <dgm:prSet presAssocID="{FED8AD55-5689-4049-8B37-1125EDD37E59}" presName="centerShape" presStyleLbl="node0" presStyleIdx="0" presStyleCnt="1"/>
      <dgm:spPr/>
      <dgm:t>
        <a:bodyPr/>
        <a:lstStyle/>
        <a:p>
          <a:endParaRPr lang="ru-RU"/>
        </a:p>
      </dgm:t>
    </dgm:pt>
    <dgm:pt modelId="{DD8309EF-9B10-4E4C-934C-55FD5A0031B0}" type="pres">
      <dgm:prSet presAssocID="{BF1B897B-2C48-4533-8267-59D9952D7F88}" presName="Name9" presStyleLbl="parChTrans1D2" presStyleIdx="0" presStyleCnt="7"/>
      <dgm:spPr/>
      <dgm:t>
        <a:bodyPr/>
        <a:lstStyle/>
        <a:p>
          <a:endParaRPr lang="ru-RU"/>
        </a:p>
      </dgm:t>
    </dgm:pt>
    <dgm:pt modelId="{C83FFB80-0874-44EB-87F2-9F7605FA743A}" type="pres">
      <dgm:prSet presAssocID="{BF1B897B-2C48-4533-8267-59D9952D7F88}" presName="connTx" presStyleLbl="parChTrans1D2" presStyleIdx="0" presStyleCnt="7"/>
      <dgm:spPr/>
      <dgm:t>
        <a:bodyPr/>
        <a:lstStyle/>
        <a:p>
          <a:endParaRPr lang="ru-RU"/>
        </a:p>
      </dgm:t>
    </dgm:pt>
    <dgm:pt modelId="{E8224A2D-8D67-4A43-A05E-1459F607167F}" type="pres">
      <dgm:prSet presAssocID="{B44D9BE8-AE0D-4D4F-9D71-6D815181DFA9}" presName="node" presStyleLbl="node1" presStyleIdx="0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EC195CC-3324-4758-83AD-E3E194C2D359}" type="pres">
      <dgm:prSet presAssocID="{9688CBFE-C7A6-4848-9D97-89C4AFBA116C}" presName="Name9" presStyleLbl="parChTrans1D2" presStyleIdx="1" presStyleCnt="7"/>
      <dgm:spPr/>
      <dgm:t>
        <a:bodyPr/>
        <a:lstStyle/>
        <a:p>
          <a:endParaRPr lang="ru-RU"/>
        </a:p>
      </dgm:t>
    </dgm:pt>
    <dgm:pt modelId="{70A8D347-66CD-48D8-A2CF-EEC29370EB72}" type="pres">
      <dgm:prSet presAssocID="{9688CBFE-C7A6-4848-9D97-89C4AFBA116C}" presName="connTx" presStyleLbl="parChTrans1D2" presStyleIdx="1" presStyleCnt="7"/>
      <dgm:spPr/>
      <dgm:t>
        <a:bodyPr/>
        <a:lstStyle/>
        <a:p>
          <a:endParaRPr lang="ru-RU"/>
        </a:p>
      </dgm:t>
    </dgm:pt>
    <dgm:pt modelId="{92BFCC49-97B0-4572-A5B0-C770F2BE3AFA}" type="pres">
      <dgm:prSet presAssocID="{23A0FAD9-5564-481C-A4B3-196D9FEFC066}" presName="node" presStyleLbl="node1" presStyleIdx="1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B35A4D4-59BA-41E1-84D8-9432FB59445E}" type="pres">
      <dgm:prSet presAssocID="{6C0CE877-89DB-4DAD-8217-0C4BFACD4DB8}" presName="Name9" presStyleLbl="parChTrans1D2" presStyleIdx="2" presStyleCnt="7"/>
      <dgm:spPr/>
      <dgm:t>
        <a:bodyPr/>
        <a:lstStyle/>
        <a:p>
          <a:endParaRPr lang="ru-RU"/>
        </a:p>
      </dgm:t>
    </dgm:pt>
    <dgm:pt modelId="{8465EC47-AB34-40CE-961C-01F7E8A5E7BB}" type="pres">
      <dgm:prSet presAssocID="{6C0CE877-89DB-4DAD-8217-0C4BFACD4DB8}" presName="connTx" presStyleLbl="parChTrans1D2" presStyleIdx="2" presStyleCnt="7"/>
      <dgm:spPr/>
      <dgm:t>
        <a:bodyPr/>
        <a:lstStyle/>
        <a:p>
          <a:endParaRPr lang="ru-RU"/>
        </a:p>
      </dgm:t>
    </dgm:pt>
    <dgm:pt modelId="{896BE728-F6C4-42DA-A120-2B474D769E25}" type="pres">
      <dgm:prSet presAssocID="{E9795E0A-F56E-424A-929A-EE50C6F96DEC}" presName="node" presStyleLbl="node1" presStyleIdx="2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52D2718-EEC5-4AA1-97D2-6BC080A15673}" type="pres">
      <dgm:prSet presAssocID="{47FE15BC-A03E-45CE-B997-A56F24D0593A}" presName="Name9" presStyleLbl="parChTrans1D2" presStyleIdx="3" presStyleCnt="7"/>
      <dgm:spPr/>
      <dgm:t>
        <a:bodyPr/>
        <a:lstStyle/>
        <a:p>
          <a:endParaRPr lang="ru-RU"/>
        </a:p>
      </dgm:t>
    </dgm:pt>
    <dgm:pt modelId="{A9BF9CE4-E031-475A-9223-A53A919C9773}" type="pres">
      <dgm:prSet presAssocID="{47FE15BC-A03E-45CE-B997-A56F24D0593A}" presName="connTx" presStyleLbl="parChTrans1D2" presStyleIdx="3" presStyleCnt="7"/>
      <dgm:spPr/>
      <dgm:t>
        <a:bodyPr/>
        <a:lstStyle/>
        <a:p>
          <a:endParaRPr lang="ru-RU"/>
        </a:p>
      </dgm:t>
    </dgm:pt>
    <dgm:pt modelId="{6821F096-656B-4C37-9E93-40BBF8D4E440}" type="pres">
      <dgm:prSet presAssocID="{A1CB3820-E504-4F69-B001-C7DE15D4FB7A}" presName="node" presStyleLbl="node1" presStyleIdx="3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4EDC71B-598E-4C19-BC33-1C196D39143D}" type="pres">
      <dgm:prSet presAssocID="{0AADCDAF-C21B-413A-A056-5B4F77EAE9EF}" presName="Name9" presStyleLbl="parChTrans1D2" presStyleIdx="4" presStyleCnt="7"/>
      <dgm:spPr/>
      <dgm:t>
        <a:bodyPr/>
        <a:lstStyle/>
        <a:p>
          <a:endParaRPr lang="ru-RU"/>
        </a:p>
      </dgm:t>
    </dgm:pt>
    <dgm:pt modelId="{6751B03D-3F25-402F-8B27-A419AC33AEE0}" type="pres">
      <dgm:prSet presAssocID="{0AADCDAF-C21B-413A-A056-5B4F77EAE9EF}" presName="connTx" presStyleLbl="parChTrans1D2" presStyleIdx="4" presStyleCnt="7"/>
      <dgm:spPr/>
      <dgm:t>
        <a:bodyPr/>
        <a:lstStyle/>
        <a:p>
          <a:endParaRPr lang="ru-RU"/>
        </a:p>
      </dgm:t>
    </dgm:pt>
    <dgm:pt modelId="{DB9CA8E7-B61B-4113-A8AB-3254F6E067B4}" type="pres">
      <dgm:prSet presAssocID="{2CD2CB10-5875-4A53-B759-8F8DA4D2B218}" presName="node" presStyleLbl="node1" presStyleIdx="4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B2FB2DF-9A38-4301-B4A5-39ED77630E3D}" type="pres">
      <dgm:prSet presAssocID="{F6483AB6-F4E4-413D-81AB-3B43D9F19A0C}" presName="Name9" presStyleLbl="parChTrans1D2" presStyleIdx="5" presStyleCnt="7"/>
      <dgm:spPr/>
      <dgm:t>
        <a:bodyPr/>
        <a:lstStyle/>
        <a:p>
          <a:endParaRPr lang="ru-RU"/>
        </a:p>
      </dgm:t>
    </dgm:pt>
    <dgm:pt modelId="{F460DC0F-D729-4E3B-A720-884990371D70}" type="pres">
      <dgm:prSet presAssocID="{F6483AB6-F4E4-413D-81AB-3B43D9F19A0C}" presName="connTx" presStyleLbl="parChTrans1D2" presStyleIdx="5" presStyleCnt="7"/>
      <dgm:spPr/>
      <dgm:t>
        <a:bodyPr/>
        <a:lstStyle/>
        <a:p>
          <a:endParaRPr lang="ru-RU"/>
        </a:p>
      </dgm:t>
    </dgm:pt>
    <dgm:pt modelId="{D2F86EFA-B13E-4E42-B4D6-428C9333B9FE}" type="pres">
      <dgm:prSet presAssocID="{7982A877-DE20-478E-9BDE-A56539E8B5BF}" presName="node" presStyleLbl="node1" presStyleIdx="5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48D404C-F51A-4993-A391-B510A3B7EF65}" type="pres">
      <dgm:prSet presAssocID="{B60EF4A4-44A5-4105-873D-3FDD16D4197E}" presName="Name9" presStyleLbl="parChTrans1D2" presStyleIdx="6" presStyleCnt="7"/>
      <dgm:spPr/>
      <dgm:t>
        <a:bodyPr/>
        <a:lstStyle/>
        <a:p>
          <a:endParaRPr lang="ru-RU"/>
        </a:p>
      </dgm:t>
    </dgm:pt>
    <dgm:pt modelId="{1D713427-3EDF-4F97-97CC-58DB4436462A}" type="pres">
      <dgm:prSet presAssocID="{B60EF4A4-44A5-4105-873D-3FDD16D4197E}" presName="connTx" presStyleLbl="parChTrans1D2" presStyleIdx="6" presStyleCnt="7"/>
      <dgm:spPr/>
      <dgm:t>
        <a:bodyPr/>
        <a:lstStyle/>
        <a:p>
          <a:endParaRPr lang="ru-RU"/>
        </a:p>
      </dgm:t>
    </dgm:pt>
    <dgm:pt modelId="{B4E96C6E-69AE-45B5-8F81-3CA6312C94D5}" type="pres">
      <dgm:prSet presAssocID="{2B43A22F-C8E6-44E7-BC0E-36505EEC3226}" presName="node" presStyleLbl="node1" presStyleIdx="6" presStyleCnt="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4C082E7B-9B92-4043-8F5F-0000636A56AE}" srcId="{FED8AD55-5689-4049-8B37-1125EDD37E59}" destId="{23A0FAD9-5564-481C-A4B3-196D9FEFC066}" srcOrd="1" destOrd="0" parTransId="{9688CBFE-C7A6-4848-9D97-89C4AFBA116C}" sibTransId="{753DD8CE-7068-491D-8E7C-3F367C858ED4}"/>
    <dgm:cxn modelId="{62BC25BA-700A-49CB-B816-82353A0E2EF0}" type="presOf" srcId="{B60EF4A4-44A5-4105-873D-3FDD16D4197E}" destId="{E48D404C-F51A-4993-A391-B510A3B7EF65}" srcOrd="0" destOrd="0" presId="urn:microsoft.com/office/officeart/2005/8/layout/radial1"/>
    <dgm:cxn modelId="{7C503DF3-6F22-4F97-A315-F5FF29486094}" type="presOf" srcId="{9688CBFE-C7A6-4848-9D97-89C4AFBA116C}" destId="{5EC195CC-3324-4758-83AD-E3E194C2D359}" srcOrd="0" destOrd="0" presId="urn:microsoft.com/office/officeart/2005/8/layout/radial1"/>
    <dgm:cxn modelId="{3E9FC7E1-2AA2-4F46-AB8B-64D7C9AFB954}" srcId="{D0E05E40-6B81-48F7-B01C-8E829585B7E1}" destId="{FED8AD55-5689-4049-8B37-1125EDD37E59}" srcOrd="0" destOrd="0" parTransId="{89913C7D-CA9E-4F3C-86DC-E844836D136B}" sibTransId="{69D3E366-896E-4CF5-8C62-020B84F47FED}"/>
    <dgm:cxn modelId="{66C2986E-2AD0-4820-BE04-75102F3DF3FE}" type="presOf" srcId="{7982A877-DE20-478E-9BDE-A56539E8B5BF}" destId="{D2F86EFA-B13E-4E42-B4D6-428C9333B9FE}" srcOrd="0" destOrd="0" presId="urn:microsoft.com/office/officeart/2005/8/layout/radial1"/>
    <dgm:cxn modelId="{0F13BB82-A675-46E8-8E2F-2CA0A7BC2994}" type="presOf" srcId="{B44D9BE8-AE0D-4D4F-9D71-6D815181DFA9}" destId="{E8224A2D-8D67-4A43-A05E-1459F607167F}" srcOrd="0" destOrd="0" presId="urn:microsoft.com/office/officeart/2005/8/layout/radial1"/>
    <dgm:cxn modelId="{4E683809-37FB-4BA6-9A9A-FF39E1F6B1E5}" type="presOf" srcId="{23A0FAD9-5564-481C-A4B3-196D9FEFC066}" destId="{92BFCC49-97B0-4572-A5B0-C770F2BE3AFA}" srcOrd="0" destOrd="0" presId="urn:microsoft.com/office/officeart/2005/8/layout/radial1"/>
    <dgm:cxn modelId="{2C03FCF8-B193-4991-9761-16F9E9E1362C}" type="presOf" srcId="{F6483AB6-F4E4-413D-81AB-3B43D9F19A0C}" destId="{F460DC0F-D729-4E3B-A720-884990371D70}" srcOrd="1" destOrd="0" presId="urn:microsoft.com/office/officeart/2005/8/layout/radial1"/>
    <dgm:cxn modelId="{C97DFDFB-FD66-4EEC-8B28-031E68E3CB94}" type="presOf" srcId="{E9795E0A-F56E-424A-929A-EE50C6F96DEC}" destId="{896BE728-F6C4-42DA-A120-2B474D769E25}" srcOrd="0" destOrd="0" presId="urn:microsoft.com/office/officeart/2005/8/layout/radial1"/>
    <dgm:cxn modelId="{02A24091-B5AB-4F90-879B-F293B2246A02}" type="presOf" srcId="{BF1B897B-2C48-4533-8267-59D9952D7F88}" destId="{C83FFB80-0874-44EB-87F2-9F7605FA743A}" srcOrd="1" destOrd="0" presId="urn:microsoft.com/office/officeart/2005/8/layout/radial1"/>
    <dgm:cxn modelId="{500D0945-C73C-4F7A-BB72-66FB097156EC}" srcId="{FED8AD55-5689-4049-8B37-1125EDD37E59}" destId="{2B43A22F-C8E6-44E7-BC0E-36505EEC3226}" srcOrd="6" destOrd="0" parTransId="{B60EF4A4-44A5-4105-873D-3FDD16D4197E}" sibTransId="{B8653559-FC2C-44F7-B6AF-C121C0406966}"/>
    <dgm:cxn modelId="{3FDC948E-0768-454C-B2DE-B9932C16CCCF}" type="presOf" srcId="{47FE15BC-A03E-45CE-B997-A56F24D0593A}" destId="{A9BF9CE4-E031-475A-9223-A53A919C9773}" srcOrd="1" destOrd="0" presId="urn:microsoft.com/office/officeart/2005/8/layout/radial1"/>
    <dgm:cxn modelId="{F1713766-A5C2-477E-A039-4559B5481AAD}" type="presOf" srcId="{B60EF4A4-44A5-4105-873D-3FDD16D4197E}" destId="{1D713427-3EDF-4F97-97CC-58DB4436462A}" srcOrd="1" destOrd="0" presId="urn:microsoft.com/office/officeart/2005/8/layout/radial1"/>
    <dgm:cxn modelId="{0E790B11-5DF6-4470-905E-4043CD7A4447}" type="presOf" srcId="{6C0CE877-89DB-4DAD-8217-0C4BFACD4DB8}" destId="{8B35A4D4-59BA-41E1-84D8-9432FB59445E}" srcOrd="0" destOrd="0" presId="urn:microsoft.com/office/officeart/2005/8/layout/radial1"/>
    <dgm:cxn modelId="{74553A47-CB3B-424A-8974-1AC3B3867F23}" type="presOf" srcId="{0AADCDAF-C21B-413A-A056-5B4F77EAE9EF}" destId="{A4EDC71B-598E-4C19-BC33-1C196D39143D}" srcOrd="0" destOrd="0" presId="urn:microsoft.com/office/officeart/2005/8/layout/radial1"/>
    <dgm:cxn modelId="{D6D89CDD-C813-4DC8-AC7A-1D37AB66F57B}" type="presOf" srcId="{D0E05E40-6B81-48F7-B01C-8E829585B7E1}" destId="{9D930AEA-E80F-4AA9-9A73-408854F288AA}" srcOrd="0" destOrd="0" presId="urn:microsoft.com/office/officeart/2005/8/layout/radial1"/>
    <dgm:cxn modelId="{481890F9-1B98-443E-85FA-418E8746CC4D}" type="presOf" srcId="{47FE15BC-A03E-45CE-B997-A56F24D0593A}" destId="{852D2718-EEC5-4AA1-97D2-6BC080A15673}" srcOrd="0" destOrd="0" presId="urn:microsoft.com/office/officeart/2005/8/layout/radial1"/>
    <dgm:cxn modelId="{01C55F40-4086-456D-B5D4-E087444101E9}" type="presOf" srcId="{9688CBFE-C7A6-4848-9D97-89C4AFBA116C}" destId="{70A8D347-66CD-48D8-A2CF-EEC29370EB72}" srcOrd="1" destOrd="0" presId="urn:microsoft.com/office/officeart/2005/8/layout/radial1"/>
    <dgm:cxn modelId="{28B38EAA-1DB7-494F-A23D-AB442CAECF7B}" type="presOf" srcId="{F6483AB6-F4E4-413D-81AB-3B43D9F19A0C}" destId="{AB2FB2DF-9A38-4301-B4A5-39ED77630E3D}" srcOrd="0" destOrd="0" presId="urn:microsoft.com/office/officeart/2005/8/layout/radial1"/>
    <dgm:cxn modelId="{37AB08BB-0D37-4254-8A11-7A3D0042CCAF}" srcId="{FED8AD55-5689-4049-8B37-1125EDD37E59}" destId="{A1CB3820-E504-4F69-B001-C7DE15D4FB7A}" srcOrd="3" destOrd="0" parTransId="{47FE15BC-A03E-45CE-B997-A56F24D0593A}" sibTransId="{5EB264B6-7C06-4C7C-A1AD-63F477F0A638}"/>
    <dgm:cxn modelId="{9C1F638A-CB5D-4B16-ADFB-EF9F2C2D9A90}" type="presOf" srcId="{A1CB3820-E504-4F69-B001-C7DE15D4FB7A}" destId="{6821F096-656B-4C37-9E93-40BBF8D4E440}" srcOrd="0" destOrd="0" presId="urn:microsoft.com/office/officeart/2005/8/layout/radial1"/>
    <dgm:cxn modelId="{CDBA9814-9C21-4304-A363-A17B7049B54F}" type="presOf" srcId="{2CD2CB10-5875-4A53-B759-8F8DA4D2B218}" destId="{DB9CA8E7-B61B-4113-A8AB-3254F6E067B4}" srcOrd="0" destOrd="0" presId="urn:microsoft.com/office/officeart/2005/8/layout/radial1"/>
    <dgm:cxn modelId="{2FF9DF33-900A-4442-A5A8-59B132F1B977}" srcId="{FED8AD55-5689-4049-8B37-1125EDD37E59}" destId="{B44D9BE8-AE0D-4D4F-9D71-6D815181DFA9}" srcOrd="0" destOrd="0" parTransId="{BF1B897B-2C48-4533-8267-59D9952D7F88}" sibTransId="{10669249-67F0-4EEA-B57A-DBCD93BBAB20}"/>
    <dgm:cxn modelId="{3DF193C5-6ACC-45AF-B6C9-20E6D3D3976B}" type="presOf" srcId="{2B43A22F-C8E6-44E7-BC0E-36505EEC3226}" destId="{B4E96C6E-69AE-45B5-8F81-3CA6312C94D5}" srcOrd="0" destOrd="0" presId="urn:microsoft.com/office/officeart/2005/8/layout/radial1"/>
    <dgm:cxn modelId="{A9BF224F-D56E-4A2D-BF63-A9D3CD43A529}" type="presOf" srcId="{FED8AD55-5689-4049-8B37-1125EDD37E59}" destId="{928A1142-EF75-48AD-8AAB-A07260F2C1C6}" srcOrd="0" destOrd="0" presId="urn:microsoft.com/office/officeart/2005/8/layout/radial1"/>
    <dgm:cxn modelId="{BF82D3FB-CA48-46E9-A6CF-AC20FF3BE1A4}" srcId="{FED8AD55-5689-4049-8B37-1125EDD37E59}" destId="{E9795E0A-F56E-424A-929A-EE50C6F96DEC}" srcOrd="2" destOrd="0" parTransId="{6C0CE877-89DB-4DAD-8217-0C4BFACD4DB8}" sibTransId="{93803379-C0E5-45B5-AF6C-34A60A4369DA}"/>
    <dgm:cxn modelId="{E2DD9459-53B1-4017-9D44-751BE70B8BD2}" type="presOf" srcId="{6C0CE877-89DB-4DAD-8217-0C4BFACD4DB8}" destId="{8465EC47-AB34-40CE-961C-01F7E8A5E7BB}" srcOrd="1" destOrd="0" presId="urn:microsoft.com/office/officeart/2005/8/layout/radial1"/>
    <dgm:cxn modelId="{267FDD74-C2AF-45C7-878B-18B49964DB4F}" srcId="{FED8AD55-5689-4049-8B37-1125EDD37E59}" destId="{7982A877-DE20-478E-9BDE-A56539E8B5BF}" srcOrd="5" destOrd="0" parTransId="{F6483AB6-F4E4-413D-81AB-3B43D9F19A0C}" sibTransId="{5B752B8B-802D-4E12-949C-EA2D4427BD10}"/>
    <dgm:cxn modelId="{1291417A-2004-49B6-AEB3-CA835C7B5D7C}" srcId="{FED8AD55-5689-4049-8B37-1125EDD37E59}" destId="{2CD2CB10-5875-4A53-B759-8F8DA4D2B218}" srcOrd="4" destOrd="0" parTransId="{0AADCDAF-C21B-413A-A056-5B4F77EAE9EF}" sibTransId="{E90DE955-B605-48BF-BE91-B717642C6CAE}"/>
    <dgm:cxn modelId="{4FA57AB4-4188-4E57-ACD7-A7F7DAA3F45F}" type="presOf" srcId="{BF1B897B-2C48-4533-8267-59D9952D7F88}" destId="{DD8309EF-9B10-4E4C-934C-55FD5A0031B0}" srcOrd="0" destOrd="0" presId="urn:microsoft.com/office/officeart/2005/8/layout/radial1"/>
    <dgm:cxn modelId="{8CF56DE5-C582-46E6-B162-20FB2E188E82}" type="presOf" srcId="{0AADCDAF-C21B-413A-A056-5B4F77EAE9EF}" destId="{6751B03D-3F25-402F-8B27-A419AC33AEE0}" srcOrd="1" destOrd="0" presId="urn:microsoft.com/office/officeart/2005/8/layout/radial1"/>
    <dgm:cxn modelId="{CE77A719-9A83-4216-93B0-EB713D778A72}" type="presParOf" srcId="{9D930AEA-E80F-4AA9-9A73-408854F288AA}" destId="{928A1142-EF75-48AD-8AAB-A07260F2C1C6}" srcOrd="0" destOrd="0" presId="urn:microsoft.com/office/officeart/2005/8/layout/radial1"/>
    <dgm:cxn modelId="{0A538C85-02C9-4CFC-96F4-4D68A3D46351}" type="presParOf" srcId="{9D930AEA-E80F-4AA9-9A73-408854F288AA}" destId="{DD8309EF-9B10-4E4C-934C-55FD5A0031B0}" srcOrd="1" destOrd="0" presId="urn:microsoft.com/office/officeart/2005/8/layout/radial1"/>
    <dgm:cxn modelId="{BE51D75D-CEF9-4B26-8553-EE102FEF0883}" type="presParOf" srcId="{DD8309EF-9B10-4E4C-934C-55FD5A0031B0}" destId="{C83FFB80-0874-44EB-87F2-9F7605FA743A}" srcOrd="0" destOrd="0" presId="urn:microsoft.com/office/officeart/2005/8/layout/radial1"/>
    <dgm:cxn modelId="{53B3ADDF-658E-4158-9AC7-F7E12DFFE233}" type="presParOf" srcId="{9D930AEA-E80F-4AA9-9A73-408854F288AA}" destId="{E8224A2D-8D67-4A43-A05E-1459F607167F}" srcOrd="2" destOrd="0" presId="urn:microsoft.com/office/officeart/2005/8/layout/radial1"/>
    <dgm:cxn modelId="{8BCB6E21-C544-41CF-BF6B-7A7E574AF42A}" type="presParOf" srcId="{9D930AEA-E80F-4AA9-9A73-408854F288AA}" destId="{5EC195CC-3324-4758-83AD-E3E194C2D359}" srcOrd="3" destOrd="0" presId="urn:microsoft.com/office/officeart/2005/8/layout/radial1"/>
    <dgm:cxn modelId="{2CA582C3-E3A7-4D36-9DCF-508C9FD57CC5}" type="presParOf" srcId="{5EC195CC-3324-4758-83AD-E3E194C2D359}" destId="{70A8D347-66CD-48D8-A2CF-EEC29370EB72}" srcOrd="0" destOrd="0" presId="urn:microsoft.com/office/officeart/2005/8/layout/radial1"/>
    <dgm:cxn modelId="{E96F43A7-1A3E-4785-B3E4-31ADB2DEA13B}" type="presParOf" srcId="{9D930AEA-E80F-4AA9-9A73-408854F288AA}" destId="{92BFCC49-97B0-4572-A5B0-C770F2BE3AFA}" srcOrd="4" destOrd="0" presId="urn:microsoft.com/office/officeart/2005/8/layout/radial1"/>
    <dgm:cxn modelId="{0711416D-3EFB-4655-A3E4-9A4C7D679A9F}" type="presParOf" srcId="{9D930AEA-E80F-4AA9-9A73-408854F288AA}" destId="{8B35A4D4-59BA-41E1-84D8-9432FB59445E}" srcOrd="5" destOrd="0" presId="urn:microsoft.com/office/officeart/2005/8/layout/radial1"/>
    <dgm:cxn modelId="{085003B3-6B54-4B95-B8BF-5069E069B405}" type="presParOf" srcId="{8B35A4D4-59BA-41E1-84D8-9432FB59445E}" destId="{8465EC47-AB34-40CE-961C-01F7E8A5E7BB}" srcOrd="0" destOrd="0" presId="urn:microsoft.com/office/officeart/2005/8/layout/radial1"/>
    <dgm:cxn modelId="{4C5C1CFD-8034-4D87-9A75-0D19E2B8C8DC}" type="presParOf" srcId="{9D930AEA-E80F-4AA9-9A73-408854F288AA}" destId="{896BE728-F6C4-42DA-A120-2B474D769E25}" srcOrd="6" destOrd="0" presId="urn:microsoft.com/office/officeart/2005/8/layout/radial1"/>
    <dgm:cxn modelId="{75B919D3-0A5F-4016-8B54-369702C9F9EB}" type="presParOf" srcId="{9D930AEA-E80F-4AA9-9A73-408854F288AA}" destId="{852D2718-EEC5-4AA1-97D2-6BC080A15673}" srcOrd="7" destOrd="0" presId="urn:microsoft.com/office/officeart/2005/8/layout/radial1"/>
    <dgm:cxn modelId="{38DCA105-2FAE-491C-AAFF-7D7B773A4D0E}" type="presParOf" srcId="{852D2718-EEC5-4AA1-97D2-6BC080A15673}" destId="{A9BF9CE4-E031-475A-9223-A53A919C9773}" srcOrd="0" destOrd="0" presId="urn:microsoft.com/office/officeart/2005/8/layout/radial1"/>
    <dgm:cxn modelId="{2FBFCA84-E8C3-4379-AE0E-7D15FAA848AB}" type="presParOf" srcId="{9D930AEA-E80F-4AA9-9A73-408854F288AA}" destId="{6821F096-656B-4C37-9E93-40BBF8D4E440}" srcOrd="8" destOrd="0" presId="urn:microsoft.com/office/officeart/2005/8/layout/radial1"/>
    <dgm:cxn modelId="{60388B7D-54E4-4916-96AD-6F8C08A39EA0}" type="presParOf" srcId="{9D930AEA-E80F-4AA9-9A73-408854F288AA}" destId="{A4EDC71B-598E-4C19-BC33-1C196D39143D}" srcOrd="9" destOrd="0" presId="urn:microsoft.com/office/officeart/2005/8/layout/radial1"/>
    <dgm:cxn modelId="{2C6CD8C4-3E0A-41AF-A137-7CA5A46339DA}" type="presParOf" srcId="{A4EDC71B-598E-4C19-BC33-1C196D39143D}" destId="{6751B03D-3F25-402F-8B27-A419AC33AEE0}" srcOrd="0" destOrd="0" presId="urn:microsoft.com/office/officeart/2005/8/layout/radial1"/>
    <dgm:cxn modelId="{4A962A86-8498-464A-B849-8E9CC5F8832F}" type="presParOf" srcId="{9D930AEA-E80F-4AA9-9A73-408854F288AA}" destId="{DB9CA8E7-B61B-4113-A8AB-3254F6E067B4}" srcOrd="10" destOrd="0" presId="urn:microsoft.com/office/officeart/2005/8/layout/radial1"/>
    <dgm:cxn modelId="{F0D9D229-7ACF-4769-BE3A-3CF514505A84}" type="presParOf" srcId="{9D930AEA-E80F-4AA9-9A73-408854F288AA}" destId="{AB2FB2DF-9A38-4301-B4A5-39ED77630E3D}" srcOrd="11" destOrd="0" presId="urn:microsoft.com/office/officeart/2005/8/layout/radial1"/>
    <dgm:cxn modelId="{405D323E-8DD8-4CB2-8649-66651E6F399E}" type="presParOf" srcId="{AB2FB2DF-9A38-4301-B4A5-39ED77630E3D}" destId="{F460DC0F-D729-4E3B-A720-884990371D70}" srcOrd="0" destOrd="0" presId="urn:microsoft.com/office/officeart/2005/8/layout/radial1"/>
    <dgm:cxn modelId="{07C6A529-C4B2-4402-8300-D1360916AB93}" type="presParOf" srcId="{9D930AEA-E80F-4AA9-9A73-408854F288AA}" destId="{D2F86EFA-B13E-4E42-B4D6-428C9333B9FE}" srcOrd="12" destOrd="0" presId="urn:microsoft.com/office/officeart/2005/8/layout/radial1"/>
    <dgm:cxn modelId="{AB5768C4-4E46-4033-AD44-6FDBE8023EBA}" type="presParOf" srcId="{9D930AEA-E80F-4AA9-9A73-408854F288AA}" destId="{E48D404C-F51A-4993-A391-B510A3B7EF65}" srcOrd="13" destOrd="0" presId="urn:microsoft.com/office/officeart/2005/8/layout/radial1"/>
    <dgm:cxn modelId="{BE83C51C-27BB-4C60-A3AB-46737DFD45A6}" type="presParOf" srcId="{E48D404C-F51A-4993-A391-B510A3B7EF65}" destId="{1D713427-3EDF-4F97-97CC-58DB4436462A}" srcOrd="0" destOrd="0" presId="urn:microsoft.com/office/officeart/2005/8/layout/radial1"/>
    <dgm:cxn modelId="{775B472E-1CB9-45D3-9D84-75574CEADAC8}" type="presParOf" srcId="{9D930AEA-E80F-4AA9-9A73-408854F288AA}" destId="{B4E96C6E-69AE-45B5-8F81-3CA6312C94D5}" srcOrd="14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28A1142-EF75-48AD-8AAB-A07260F2C1C6}">
      <dsp:nvSpPr>
        <dsp:cNvPr id="0" name=""/>
        <dsp:cNvSpPr/>
      </dsp:nvSpPr>
      <dsp:spPr>
        <a:xfrm>
          <a:off x="3378208" y="2233632"/>
          <a:ext cx="1473183" cy="1473183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/>
            <a:t>Текст</a:t>
          </a:r>
          <a:endParaRPr lang="ru-RU" sz="3600" kern="1200" dirty="0"/>
        </a:p>
      </dsp:txBody>
      <dsp:txXfrm>
        <a:off x="3593951" y="2449375"/>
        <a:ext cx="1041697" cy="1041697"/>
      </dsp:txXfrm>
    </dsp:sp>
    <dsp:sp modelId="{DD8309EF-9B10-4E4C-934C-55FD5A0031B0}">
      <dsp:nvSpPr>
        <dsp:cNvPr id="0" name=""/>
        <dsp:cNvSpPr/>
      </dsp:nvSpPr>
      <dsp:spPr>
        <a:xfrm rot="16200000">
          <a:off x="3745927" y="1848649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4096356" y="1846316"/>
        <a:ext cx="36887" cy="36887"/>
      </dsp:txXfrm>
    </dsp:sp>
    <dsp:sp modelId="{E8224A2D-8D67-4A43-A05E-1459F607167F}">
      <dsp:nvSpPr>
        <dsp:cNvPr id="0" name=""/>
        <dsp:cNvSpPr/>
      </dsp:nvSpPr>
      <dsp:spPr>
        <a:xfrm>
          <a:off x="3378208" y="22704"/>
          <a:ext cx="1473183" cy="1473183"/>
        </a:xfrm>
        <a:prstGeom prst="ellips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Структура</a:t>
          </a:r>
          <a:endParaRPr lang="ru-RU" sz="1900" kern="1200" dirty="0"/>
        </a:p>
      </dsp:txBody>
      <dsp:txXfrm>
        <a:off x="3593951" y="238447"/>
        <a:ext cx="1041697" cy="1041697"/>
      </dsp:txXfrm>
    </dsp:sp>
    <dsp:sp modelId="{5EC195CC-3324-4758-83AD-E3E194C2D359}">
      <dsp:nvSpPr>
        <dsp:cNvPr id="0" name=""/>
        <dsp:cNvSpPr/>
      </dsp:nvSpPr>
      <dsp:spPr>
        <a:xfrm rot="19285714">
          <a:off x="4610214" y="2264868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4960643" y="2262535"/>
        <a:ext cx="36887" cy="36887"/>
      </dsp:txXfrm>
    </dsp:sp>
    <dsp:sp modelId="{92BFCC49-97B0-4572-A5B0-C770F2BE3AFA}">
      <dsp:nvSpPr>
        <dsp:cNvPr id="0" name=""/>
        <dsp:cNvSpPr/>
      </dsp:nvSpPr>
      <dsp:spPr>
        <a:xfrm>
          <a:off x="5106781" y="855141"/>
          <a:ext cx="1473183" cy="1473183"/>
        </a:xfrm>
        <a:prstGeom prst="ellipse">
          <a:avLst/>
        </a:prstGeom>
        <a:solidFill>
          <a:schemeClr val="accent5">
            <a:hueOff val="-1655646"/>
            <a:satOff val="6635"/>
            <a:lumOff val="143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Тип речи</a:t>
          </a:r>
          <a:endParaRPr lang="ru-RU" sz="1900" kern="1200" dirty="0"/>
        </a:p>
      </dsp:txBody>
      <dsp:txXfrm>
        <a:off x="5322524" y="1070884"/>
        <a:ext cx="1041697" cy="1041697"/>
      </dsp:txXfrm>
    </dsp:sp>
    <dsp:sp modelId="{8B35A4D4-59BA-41E1-84D8-9432FB59445E}">
      <dsp:nvSpPr>
        <dsp:cNvPr id="0" name=""/>
        <dsp:cNvSpPr/>
      </dsp:nvSpPr>
      <dsp:spPr>
        <a:xfrm rot="771429">
          <a:off x="4823675" y="3200102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5174104" y="3197770"/>
        <a:ext cx="36887" cy="36887"/>
      </dsp:txXfrm>
    </dsp:sp>
    <dsp:sp modelId="{896BE728-F6C4-42DA-A120-2B474D769E25}">
      <dsp:nvSpPr>
        <dsp:cNvPr id="0" name=""/>
        <dsp:cNvSpPr/>
      </dsp:nvSpPr>
      <dsp:spPr>
        <a:xfrm>
          <a:off x="5533704" y="2725610"/>
          <a:ext cx="1473183" cy="1473183"/>
        </a:xfrm>
        <a:prstGeom prst="ellipse">
          <a:avLst/>
        </a:prstGeom>
        <a:solidFill>
          <a:schemeClr val="accent5">
            <a:hueOff val="-3311292"/>
            <a:satOff val="13270"/>
            <a:lumOff val="287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Жанры</a:t>
          </a:r>
          <a:endParaRPr lang="ru-RU" sz="1900" kern="1200" dirty="0"/>
        </a:p>
      </dsp:txBody>
      <dsp:txXfrm>
        <a:off x="5749447" y="2941353"/>
        <a:ext cx="1041697" cy="1041697"/>
      </dsp:txXfrm>
    </dsp:sp>
    <dsp:sp modelId="{852D2718-EEC5-4AA1-97D2-6BC080A15673}">
      <dsp:nvSpPr>
        <dsp:cNvPr id="0" name=""/>
        <dsp:cNvSpPr/>
      </dsp:nvSpPr>
      <dsp:spPr>
        <a:xfrm rot="3857143">
          <a:off x="4225570" y="3950102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>
        <a:off x="4575999" y="3947770"/>
        <a:ext cx="36887" cy="36887"/>
      </dsp:txXfrm>
    </dsp:sp>
    <dsp:sp modelId="{6821F096-656B-4C37-9E93-40BBF8D4E440}">
      <dsp:nvSpPr>
        <dsp:cNvPr id="0" name=""/>
        <dsp:cNvSpPr/>
      </dsp:nvSpPr>
      <dsp:spPr>
        <a:xfrm>
          <a:off x="4337493" y="4225610"/>
          <a:ext cx="1473183" cy="1473183"/>
        </a:xfrm>
        <a:prstGeom prst="ellipse">
          <a:avLst/>
        </a:prstGeom>
        <a:solidFill>
          <a:schemeClr val="accent5">
            <a:hueOff val="-4966938"/>
            <a:satOff val="19906"/>
            <a:lumOff val="431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Тема</a:t>
          </a:r>
          <a:endParaRPr lang="ru-RU" sz="1900" kern="1200" dirty="0"/>
        </a:p>
      </dsp:txBody>
      <dsp:txXfrm>
        <a:off x="4553236" y="4441353"/>
        <a:ext cx="1041697" cy="1041697"/>
      </dsp:txXfrm>
    </dsp:sp>
    <dsp:sp modelId="{A4EDC71B-598E-4C19-BC33-1C196D39143D}">
      <dsp:nvSpPr>
        <dsp:cNvPr id="0" name=""/>
        <dsp:cNvSpPr/>
      </dsp:nvSpPr>
      <dsp:spPr>
        <a:xfrm rot="6942857">
          <a:off x="3266284" y="3950102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3616713" y="3947770"/>
        <a:ext cx="36887" cy="36887"/>
      </dsp:txXfrm>
    </dsp:sp>
    <dsp:sp modelId="{DB9CA8E7-B61B-4113-A8AB-3254F6E067B4}">
      <dsp:nvSpPr>
        <dsp:cNvPr id="0" name=""/>
        <dsp:cNvSpPr/>
      </dsp:nvSpPr>
      <dsp:spPr>
        <a:xfrm>
          <a:off x="2418922" y="4225610"/>
          <a:ext cx="1473183" cy="1473183"/>
        </a:xfrm>
        <a:prstGeom prst="ellipse">
          <a:avLst/>
        </a:prstGeom>
        <a:solidFill>
          <a:schemeClr val="accent5">
            <a:hueOff val="-6622584"/>
            <a:satOff val="26541"/>
            <a:lumOff val="575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Основная мысль</a:t>
          </a:r>
          <a:endParaRPr lang="ru-RU" sz="1900" kern="1200" dirty="0"/>
        </a:p>
      </dsp:txBody>
      <dsp:txXfrm>
        <a:off x="2634665" y="4441353"/>
        <a:ext cx="1041697" cy="1041697"/>
      </dsp:txXfrm>
    </dsp:sp>
    <dsp:sp modelId="{AB2FB2DF-9A38-4301-B4A5-39ED77630E3D}">
      <dsp:nvSpPr>
        <dsp:cNvPr id="0" name=""/>
        <dsp:cNvSpPr/>
      </dsp:nvSpPr>
      <dsp:spPr>
        <a:xfrm rot="10028571">
          <a:off x="2668179" y="3200102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3018608" y="3197770"/>
        <a:ext cx="36887" cy="36887"/>
      </dsp:txXfrm>
    </dsp:sp>
    <dsp:sp modelId="{D2F86EFA-B13E-4E42-B4D6-428C9333B9FE}">
      <dsp:nvSpPr>
        <dsp:cNvPr id="0" name=""/>
        <dsp:cNvSpPr/>
      </dsp:nvSpPr>
      <dsp:spPr>
        <a:xfrm>
          <a:off x="1222712" y="2725610"/>
          <a:ext cx="1473183" cy="1473183"/>
        </a:xfrm>
        <a:prstGeom prst="ellipse">
          <a:avLst/>
        </a:prstGeom>
        <a:solidFill>
          <a:schemeClr val="accent5">
            <a:hueOff val="-8278230"/>
            <a:satOff val="33176"/>
            <a:lumOff val="719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Вид речи</a:t>
          </a:r>
          <a:endParaRPr lang="ru-RU" sz="1900" kern="1200" dirty="0"/>
        </a:p>
      </dsp:txBody>
      <dsp:txXfrm>
        <a:off x="1438455" y="2941353"/>
        <a:ext cx="1041697" cy="1041697"/>
      </dsp:txXfrm>
    </dsp:sp>
    <dsp:sp modelId="{E48D404C-F51A-4993-A391-B510A3B7EF65}">
      <dsp:nvSpPr>
        <dsp:cNvPr id="0" name=""/>
        <dsp:cNvSpPr/>
      </dsp:nvSpPr>
      <dsp:spPr>
        <a:xfrm rot="13114286">
          <a:off x="2881640" y="2264868"/>
          <a:ext cx="737744" cy="32221"/>
        </a:xfrm>
        <a:custGeom>
          <a:avLst/>
          <a:gdLst/>
          <a:ahLst/>
          <a:cxnLst/>
          <a:rect l="0" t="0" r="0" b="0"/>
          <a:pathLst>
            <a:path>
              <a:moveTo>
                <a:pt x="0" y="16110"/>
              </a:moveTo>
              <a:lnTo>
                <a:pt x="737744" y="16110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500" kern="1200"/>
        </a:p>
      </dsp:txBody>
      <dsp:txXfrm rot="10800000">
        <a:off x="3232069" y="2262535"/>
        <a:ext cx="36887" cy="36887"/>
      </dsp:txXfrm>
    </dsp:sp>
    <dsp:sp modelId="{B4E96C6E-69AE-45B5-8F81-3CA6312C94D5}">
      <dsp:nvSpPr>
        <dsp:cNvPr id="0" name=""/>
        <dsp:cNvSpPr/>
      </dsp:nvSpPr>
      <dsp:spPr>
        <a:xfrm>
          <a:off x="1649634" y="855141"/>
          <a:ext cx="1473183" cy="1473183"/>
        </a:xfrm>
        <a:prstGeom prst="ellipse">
          <a:avLst/>
        </a:prstGeom>
        <a:solidFill>
          <a:schemeClr val="accent5">
            <a:hueOff val="-9933876"/>
            <a:satOff val="39811"/>
            <a:lumOff val="862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65" tIns="12065" rIns="12065" bIns="1206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kern="1200" dirty="0" smtClean="0"/>
            <a:t>Форма речи</a:t>
          </a:r>
          <a:endParaRPr lang="ru-RU" sz="1900" kern="1200" dirty="0"/>
        </a:p>
      </dsp:txBody>
      <dsp:txXfrm>
        <a:off x="1865377" y="1070884"/>
        <a:ext cx="1041697" cy="104169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18C386-ED34-4837-8314-594DC27272A7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A705F6-565F-459A-B2B0-BEFF39A9F12D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962674"/>
          </a:xfrm>
        </p:spPr>
        <p:txBody>
          <a:bodyPr>
            <a:normAutofit/>
          </a:bodyPr>
          <a:lstStyle/>
          <a:p>
            <a:r>
              <a:rPr lang="ru-RU" b="1" dirty="0" smtClean="0">
                <a:solidFill>
                  <a:srgbClr val="FF0000"/>
                </a:solidFill>
              </a:rPr>
              <a:t>Начальные и конечные предложения текста.</a:t>
            </a:r>
            <a:br>
              <a:rPr lang="ru-RU" b="1" dirty="0" smtClean="0">
                <a:solidFill>
                  <a:srgbClr val="FF0000"/>
                </a:solidFill>
              </a:rPr>
            </a:br>
            <a:r>
              <a:rPr lang="ru-RU" b="1" dirty="0" smtClean="0">
                <a:solidFill>
                  <a:srgbClr val="FF0000"/>
                </a:solidFill>
              </a:rPr>
              <a:t>Ключевые слова.</a:t>
            </a:r>
            <a:br>
              <a:rPr lang="ru-RU" b="1" dirty="0" smtClean="0">
                <a:solidFill>
                  <a:srgbClr val="FF0000"/>
                </a:solidFill>
              </a:rPr>
            </a:br>
            <a:r>
              <a:rPr lang="ru-RU" b="1" dirty="0" smtClean="0">
                <a:solidFill>
                  <a:srgbClr val="FF0000"/>
                </a:solidFill>
              </a:rPr>
              <a:t>Основные признаки текста.</a:t>
            </a:r>
            <a:endParaRPr lang="ru-RU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2746648" cy="1143000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tx2"/>
                </a:solidFill>
              </a:rPr>
              <a:t>Структура текста</a:t>
            </a:r>
            <a:endParaRPr lang="ru-RU" sz="3200" b="1" dirty="0">
              <a:solidFill>
                <a:schemeClr val="tx2"/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404664"/>
          <a:ext cx="8229600" cy="572149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chemeClr val="tx2"/>
                </a:solidFill>
              </a:rPr>
              <a:t>Признаки текста</a:t>
            </a:r>
            <a:endParaRPr lang="ru-RU" sz="3200" b="1" dirty="0">
              <a:solidFill>
                <a:schemeClr val="tx2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184576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Связность (предложения, абзацы в тексте связаны между собой основной мыслью, темой, грамматически)</a:t>
            </a:r>
          </a:p>
          <a:p>
            <a:r>
              <a:rPr lang="ru-RU" dirty="0" smtClean="0"/>
              <a:t>Завершенность (в тексте всегда основная мысль имеет завершенный характер)</a:t>
            </a:r>
          </a:p>
          <a:p>
            <a:r>
              <a:rPr lang="ru-RU" dirty="0" err="1" smtClean="0"/>
              <a:t>Членимость</a:t>
            </a:r>
            <a:r>
              <a:rPr lang="ru-RU" dirty="0" smtClean="0"/>
              <a:t> (любой текст имеет свою структуру)</a:t>
            </a:r>
          </a:p>
          <a:p>
            <a:r>
              <a:rPr lang="ru-RU" dirty="0" smtClean="0"/>
              <a:t>Информативность (каждый текст несет информацию)</a:t>
            </a:r>
          </a:p>
          <a:p>
            <a:r>
              <a:rPr lang="ru-RU" dirty="0" smtClean="0"/>
              <a:t>Подчиненность всей частей, </a:t>
            </a:r>
            <a:r>
              <a:rPr lang="ru-RU" dirty="0" err="1" smtClean="0"/>
              <a:t>микротем</a:t>
            </a:r>
            <a:r>
              <a:rPr lang="ru-RU" dirty="0" smtClean="0"/>
              <a:t>, языковых средств раскрытию темы и основной мысли текста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400" b="1" dirty="0" smtClean="0">
                <a:solidFill>
                  <a:schemeClr val="tx2"/>
                </a:solidFill>
              </a:rPr>
              <a:t>Восстановите текст, исходя из признаков, характерных для </a:t>
            </a:r>
            <a:r>
              <a:rPr lang="ru-RU" sz="2400" b="1" dirty="0" smtClean="0">
                <a:solidFill>
                  <a:schemeClr val="tx2"/>
                </a:solidFill>
              </a:rPr>
              <a:t>текста</a:t>
            </a:r>
            <a:r>
              <a:rPr lang="ru-RU" sz="2400" b="1" dirty="0" smtClean="0">
                <a:solidFill>
                  <a:schemeClr val="tx2"/>
                </a:solidFill>
              </a:rPr>
              <a:t>. Расставьте недостающие знаки препинания.</a:t>
            </a:r>
            <a:endParaRPr lang="ru-RU" sz="2400" b="1" dirty="0">
              <a:solidFill>
                <a:schemeClr val="tx2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5069160"/>
          </a:xfrm>
        </p:spPr>
        <p:txBody>
          <a:bodyPr>
            <a:normAutofit fontScale="70000" lnSpcReduction="20000"/>
          </a:bodyPr>
          <a:lstStyle/>
          <a:p>
            <a:pPr algn="ctr">
              <a:buNone/>
            </a:pPr>
            <a:r>
              <a:rPr lang="ru-RU" b="1" dirty="0" smtClean="0">
                <a:solidFill>
                  <a:srgbClr val="00B050"/>
                </a:solidFill>
              </a:rPr>
              <a:t>1 вариант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Встречая ее, все, кто может, отправляются в церковь на крестный ход. 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Они пели духовные стихи о воскресении Иисуса Христа, прославляли Господа своим пением.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Пасха церковный праздник величайшего духовного торжества и ликования.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К шествующим присоединялись убогие слепцы которые существовали подаянием.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5069160"/>
          </a:xfrm>
        </p:spPr>
        <p:txBody>
          <a:bodyPr>
            <a:normAutofit fontScale="70000" lnSpcReduction="20000"/>
          </a:bodyPr>
          <a:lstStyle/>
          <a:p>
            <a:pPr algn="ctr">
              <a:buNone/>
            </a:pPr>
            <a:r>
              <a:rPr lang="ru-RU" b="1" dirty="0" smtClean="0">
                <a:solidFill>
                  <a:srgbClr val="00B050"/>
                </a:solidFill>
              </a:rPr>
              <a:t>2 вариант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В любом хоре выделялись наиболее одаренные песенники, которые являлись главными хранителями исполнителями, а иногда и создателями песен.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Песни одна из древних форм фольклора, прошедшая вместе с народом долгий путь эволюции.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С давних времен сложилась у них традиция петь хором.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Народные песни, обрядовые и внеобрядовые, звучали практически всегда  и везде – русские много пели любили и ценили песню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211</Words>
  <Application>Microsoft Office PowerPoint</Application>
  <PresentationFormat>Экран (4:3)</PresentationFormat>
  <Paragraphs>27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Начальные и конечные предложения текста. Ключевые слова. Основные признаки текста.</vt:lpstr>
      <vt:lpstr>Структура текста</vt:lpstr>
      <vt:lpstr>Признаки текста</vt:lpstr>
      <vt:lpstr>Восстановите текст, исходя из признаков, характерных для текста. Расставьте недостающие знаки препинания.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Начальные и конечные предложения текста. Ключевые слова. Основные признаки текста.</dc:title>
  <dc:creator>Юлия</dc:creator>
  <cp:lastModifiedBy>user1</cp:lastModifiedBy>
  <cp:revision>4</cp:revision>
  <dcterms:created xsi:type="dcterms:W3CDTF">2020-09-13T19:19:36Z</dcterms:created>
  <dcterms:modified xsi:type="dcterms:W3CDTF">2023-12-14T12:58:09Z</dcterms:modified>
</cp:coreProperties>
</file>

<file path=docProps/thumbnail.jpeg>
</file>