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68" r:id="rId10"/>
    <p:sldId id="258" r:id="rId11"/>
    <p:sldId id="257" r:id="rId12"/>
    <p:sldId id="259" r:id="rId13"/>
    <p:sldId id="260" r:id="rId14"/>
    <p:sldId id="261" r:id="rId15"/>
    <p:sldId id="262" r:id="rId16"/>
    <p:sldId id="265" r:id="rId17"/>
    <p:sldId id="266" r:id="rId18"/>
    <p:sldId id="263" r:id="rId19"/>
    <p:sldId id="264" r:id="rId20"/>
    <p:sldId id="267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чт 14.12.23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14.12.23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14.12.23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14.12.23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14.12.23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14.12.23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14.12.23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14.12.23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14.12.23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чт 14.12.23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чт 14.12.23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чт 14.12.23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microsoft.com/office/2007/relationships/hdphoto" Target="../media/hdphoto2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microsoft.com/office/2007/relationships/hdphoto" Target="../media/hdphoto4.wdp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vatars.mds.yandex.net/get-mpic/4338525/img_id5227211066730619752.jpeg/or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56" y="-32915"/>
            <a:ext cx="9158256" cy="6941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0D950D7-E0FB-4FD2-9EF5-681DC5DA434A}"/>
              </a:ext>
            </a:extLst>
          </p:cNvPr>
          <p:cNvSpPr txBox="1"/>
          <p:nvPr/>
        </p:nvSpPr>
        <p:spPr>
          <a:xfrm>
            <a:off x="5220072" y="980728"/>
            <a:ext cx="2736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Урок технологии 1 класс</a:t>
            </a:r>
          </a:p>
          <a:p>
            <a:pPr algn="ctr"/>
            <a:r>
              <a:rPr lang="ru-RU" dirty="0"/>
              <a:t>Аппликация </a:t>
            </a:r>
          </a:p>
          <a:p>
            <a:pPr algn="ctr"/>
            <a:r>
              <a:rPr lang="ru-RU" dirty="0"/>
              <a:t>«Чайный сервиз»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25C01B-3E35-42E4-99C3-12A8D45772B3}"/>
              </a:ext>
            </a:extLst>
          </p:cNvPr>
          <p:cNvSpPr txBox="1"/>
          <p:nvPr/>
        </p:nvSpPr>
        <p:spPr>
          <a:xfrm>
            <a:off x="6012160" y="5517232"/>
            <a:ext cx="331236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Выполнил: Учитель изо и технологии </a:t>
            </a:r>
          </a:p>
          <a:p>
            <a:r>
              <a:rPr lang="ru-RU" sz="900" dirty="0"/>
              <a:t>Новоселова Ксения Павловна</a:t>
            </a:r>
          </a:p>
          <a:p>
            <a:r>
              <a:rPr lang="ru-RU" sz="900" dirty="0"/>
              <a:t>Г. Березовский </a:t>
            </a:r>
          </a:p>
        </p:txBody>
      </p:sp>
    </p:spTree>
    <p:extLst>
      <p:ext uri="{BB962C8B-B14F-4D97-AF65-F5344CB8AC3E}">
        <p14:creationId xmlns:p14="http://schemas.microsoft.com/office/powerpoint/2010/main" val="522233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https://avatars.mds.yandex.net/get-mpic/4397006/img_id1400062467543021164.jpeg/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871" y="404664"/>
            <a:ext cx="254065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https://mir-s3-cdn-cf.behance.net/project_modules/max_1200/13331212278045.56265e322453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501008"/>
            <a:ext cx="4735283" cy="256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https://catherineasquithgallery.com/uploads/posts/2021-03/1614560195_26-p-karandash-na-belom-fone-2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78" b="100000" l="0" r="100000">
                        <a14:foregroundMark x1="71667" y1="29444" x2="92444" y2="13444"/>
                        <a14:foregroundMark x1="85000" y1="5889" x2="96333" y2="16556"/>
                        <a14:foregroundMark x1="84000" y1="12889" x2="59000" y2="3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45642">
            <a:off x="1076584" y="2165833"/>
            <a:ext cx="2253087" cy="2253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nevateka.ru/upload/iblock/aa2/yp6y6ewo6lrzaxmzvbnnsrqupadj2xh0/1461171_v04_b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823" y="188640"/>
            <a:ext cx="3550045" cy="394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5080620" y="3988454"/>
            <a:ext cx="3190454" cy="2174826"/>
            <a:chOff x="5080620" y="3988454"/>
            <a:chExt cx="3190454" cy="2174826"/>
          </a:xfrm>
        </p:grpSpPr>
        <p:pic>
          <p:nvPicPr>
            <p:cNvPr id="2052" name="Picture 4" descr="https://litmap.ru/wp-content/uploads/9/9/5/99596ebe88d345651704cd6fd3da1ba3.jpe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0620" y="3988454"/>
              <a:ext cx="3190454" cy="2174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6171790" y="4783480"/>
              <a:ext cx="1208521" cy="584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3200" dirty="0"/>
                <a:t>ИЛИ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6303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77.userapi.com/impg/IG9_DuwUn7LPImKxm97hn-LKjpTBwrvlfknowg/_yRIwyG1mEQ.jpg?size=886x1920&amp;quality=96&amp;sign=8004687c6edd09351102dc2c24241038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1" t="14372" b="34565"/>
          <a:stretch/>
        </p:blipFill>
        <p:spPr bwMode="auto">
          <a:xfrm>
            <a:off x="971600" y="1196752"/>
            <a:ext cx="3597452" cy="427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88024" y="2276872"/>
            <a:ext cx="30963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Половинку белого листа А4 (можно цветного) согнуть пополам</a:t>
            </a:r>
          </a:p>
        </p:txBody>
      </p:sp>
    </p:spTree>
    <p:extLst>
      <p:ext uri="{BB962C8B-B14F-4D97-AF65-F5344CB8AC3E}">
        <p14:creationId xmlns:p14="http://schemas.microsoft.com/office/powerpoint/2010/main" val="41189386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un9-54.userapi.com/impg/lDtjHQusRlH8J_7P9I8X0Qh5VbcChF69Je7a_w/4ZrkvmByg5E.jpg?size=886x1920&amp;quality=96&amp;sign=60cd2a5c4554ad648626a8f936b1b20a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8" t="15486" r="3734" b="29322"/>
          <a:stretch/>
        </p:blipFill>
        <p:spPr bwMode="auto">
          <a:xfrm>
            <a:off x="1115616" y="1204334"/>
            <a:ext cx="3456384" cy="467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1" descr="https://catherineasquithgallery.com/uploads/posts/2021-03/1614560195_26-p-karandash-na-belom-fone-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78" b="100000" l="0" r="100000">
                        <a14:foregroundMark x1="71667" y1="29444" x2="92444" y2="13444"/>
                        <a14:foregroundMark x1="85000" y1="5889" x2="96333" y2="16556"/>
                        <a14:foregroundMark x1="84000" y1="12889" x2="59000" y2="3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45642">
            <a:off x="5469072" y="77791"/>
            <a:ext cx="2253087" cy="2253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355976" y="2015842"/>
            <a:ext cx="46805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Нарисовать форму будущей салфетки</a:t>
            </a:r>
          </a:p>
        </p:txBody>
      </p:sp>
    </p:spTree>
    <p:extLst>
      <p:ext uri="{BB962C8B-B14F-4D97-AF65-F5344CB8AC3E}">
        <p14:creationId xmlns:p14="http://schemas.microsoft.com/office/powerpoint/2010/main" val="33857115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https://mir-s3-cdn-cf.behance.net/project_modules/max_1200/13331212278045.56265e322453b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20688"/>
            <a:ext cx="3591777" cy="194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15678" y="2579621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Вырезать</a:t>
            </a:r>
          </a:p>
        </p:txBody>
      </p:sp>
      <p:pic>
        <p:nvPicPr>
          <p:cNvPr id="5122" name="Picture 2" descr="https://sun9-49.userapi.com/impg/t7g5ho2QnLkJc7_xQZtaZkSFX15rLQTBjUXJKg/2E2oIH2OP2Q.jpg?size=2560x1181&amp;quality=96&amp;sign=571f9da596e66fb8ddd02c450c5345df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6" t="22519" r="29146"/>
          <a:stretch/>
        </p:blipFill>
        <p:spPr bwMode="auto">
          <a:xfrm>
            <a:off x="899592" y="2579621"/>
            <a:ext cx="4074553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501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un9-10.userapi.com/impg/uRCWDaQSXwx_xOc8IyHkeZHOG2azgqQUgJ_4Mw/r_BVR1g7xuo.jpg?size=886x1920&amp;quality=96&amp;sign=4c31b88401a3a9afe6c4fac8f166768f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187604" y="604741"/>
            <a:ext cx="2001769" cy="433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un9-49.userapi.com/impg/gewfFxVtrxwR3GANrDJJpgz3F8p45TEyIMVRQg/-spgd2GiuYs.jpg?size=2560x1181&amp;quality=96&amp;sign=6de4fe56f7b9cf8a0a6e07a5028fed5b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9" t="2909" r="12984" b="5349"/>
          <a:stretch/>
        </p:blipFill>
        <p:spPr bwMode="auto">
          <a:xfrm>
            <a:off x="2411760" y="3933056"/>
            <a:ext cx="3833865" cy="23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nevateka.ru/upload/iblock/aa2/yp6y6ewo6lrzaxmzvbnnsrqupadj2xh0/1461171_v04_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49756">
            <a:off x="274074" y="4006539"/>
            <a:ext cx="2387803" cy="265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https://catherineasquithgallery.com/uploads/posts/2021-03/1614560195_26-p-karandash-na-belom-fone-2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78" b="100000" l="0" r="100000">
                        <a14:foregroundMark x1="71667" y1="29444" x2="92444" y2="13444"/>
                        <a14:foregroundMark x1="85000" y1="5889" x2="96333" y2="16556"/>
                        <a14:foregroundMark x1="84000" y1="12889" x2="59000" y2="3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45642">
            <a:off x="1796664" y="48507"/>
            <a:ext cx="2253087" cy="2253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52120" y="1264692"/>
            <a:ext cx="22148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Выбрать любой понравившийся цвет.</a:t>
            </a:r>
          </a:p>
          <a:p>
            <a:pPr algn="ctr"/>
            <a:r>
              <a:rPr lang="ru-RU" dirty="0"/>
              <a:t>Выполнить чертеж деталей (Нарисовать каждую деталь отдельно)</a:t>
            </a:r>
          </a:p>
        </p:txBody>
      </p:sp>
    </p:spTree>
    <p:extLst>
      <p:ext uri="{BB962C8B-B14F-4D97-AF65-F5344CB8AC3E}">
        <p14:creationId xmlns:p14="http://schemas.microsoft.com/office/powerpoint/2010/main" val="4561054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sun9-54.userapi.com/impg/fjnor3AuRYiNuW2F9z8ILDfrQcVHe8V1kbSg_w/GMA37CVI3ts.jpg?size=2560x1181&amp;quality=96&amp;sign=6dc759bb45bd828100b7cb3789336d99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924944"/>
            <a:ext cx="671180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 descr="https://mir-s3-cdn-cf.behance.net/project_modules/max_1200/13331212278045.56265e322453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749" y="659646"/>
            <a:ext cx="3591777" cy="194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59696" y="1340031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Вырезать</a:t>
            </a:r>
          </a:p>
        </p:txBody>
      </p:sp>
    </p:spTree>
    <p:extLst>
      <p:ext uri="{BB962C8B-B14F-4D97-AF65-F5344CB8AC3E}">
        <p14:creationId xmlns:p14="http://schemas.microsoft.com/office/powerpoint/2010/main" val="33433228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933877" y="641092"/>
            <a:ext cx="3384376" cy="1806663"/>
            <a:chOff x="5080620" y="3988454"/>
            <a:chExt cx="3190454" cy="2174826"/>
          </a:xfrm>
        </p:grpSpPr>
        <p:pic>
          <p:nvPicPr>
            <p:cNvPr id="4" name="Picture 4" descr="https://litmap.ru/wp-content/uploads/9/9/5/99596ebe88d345651704cd6fd3da1ba3.jpe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0620" y="3988454"/>
              <a:ext cx="3190454" cy="2174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6171790" y="4783480"/>
              <a:ext cx="1208521" cy="584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3200" dirty="0"/>
                <a:t>ИЛИ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5779" y="1301533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Склеить</a:t>
            </a:r>
          </a:p>
        </p:txBody>
      </p:sp>
      <p:pic>
        <p:nvPicPr>
          <p:cNvPr id="11266" name="Picture 2" descr="https://sun9-59.userapi.com/impg/RW3glpoEjzGYf9o9uwiSOMPChRaAn7Og5DhirA/CvU2zm2_RKI.jpg?size=2560x1181&amp;quality=96&amp;sign=6c530701fc3ac0ecd96d76eaf94f5c85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12" y="2679074"/>
            <a:ext cx="7869120" cy="363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5523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933877" y="641092"/>
            <a:ext cx="3384376" cy="1806663"/>
            <a:chOff x="5080620" y="3988454"/>
            <a:chExt cx="3190454" cy="2174826"/>
          </a:xfrm>
        </p:grpSpPr>
        <p:pic>
          <p:nvPicPr>
            <p:cNvPr id="4" name="Picture 4" descr="https://litmap.ru/wp-content/uploads/9/9/5/99596ebe88d345651704cd6fd3da1ba3.jpe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0620" y="3988454"/>
              <a:ext cx="3190454" cy="2174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6171790" y="4783480"/>
              <a:ext cx="1208521" cy="584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3200" dirty="0"/>
                <a:t>ИЛИ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5779" y="1301533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Склеить</a:t>
            </a:r>
          </a:p>
        </p:txBody>
      </p:sp>
      <p:pic>
        <p:nvPicPr>
          <p:cNvPr id="10242" name="Picture 2" descr="https://sun9-13.userapi.com/impg/95r01QXuoyP_75gsf7dH4NO0tSpmmcaFUfZhDg/6KpI9GNRufM.jpg?size=2560x1181&amp;quality=96&amp;sign=f0b09e1ef2ad45cc14f15e14b8ba925b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64402"/>
            <a:ext cx="7900923" cy="3644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40907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sun9-64.userapi.com/impg/Ml-kiSdk6I9X3y4VNYUbQRtXj2CTXOexlPu74Q/V5MS1haJg08.jpg?size=2560x1181&amp;quality=96&amp;sign=e07acde6a9f60fdcbb139c83b730fbb7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08920"/>
            <a:ext cx="780442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933877" y="641092"/>
            <a:ext cx="3384376" cy="1806663"/>
            <a:chOff x="5080620" y="3988454"/>
            <a:chExt cx="3190454" cy="2174826"/>
          </a:xfrm>
        </p:grpSpPr>
        <p:pic>
          <p:nvPicPr>
            <p:cNvPr id="4" name="Picture 4" descr="https://litmap.ru/wp-content/uploads/9/9/5/99596ebe88d345651704cd6fd3da1ba3.jpe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0620" y="3988454"/>
              <a:ext cx="3190454" cy="2174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6171790" y="4783480"/>
              <a:ext cx="1208521" cy="584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3200" dirty="0"/>
                <a:t>ИЛИ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5779" y="1301533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Склеить</a:t>
            </a:r>
          </a:p>
        </p:txBody>
      </p:sp>
    </p:spTree>
    <p:extLst>
      <p:ext uri="{BB962C8B-B14F-4D97-AF65-F5344CB8AC3E}">
        <p14:creationId xmlns:p14="http://schemas.microsoft.com/office/powerpoint/2010/main" val="11957857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933877" y="641092"/>
            <a:ext cx="3384376" cy="1806663"/>
            <a:chOff x="5080620" y="3988454"/>
            <a:chExt cx="3190454" cy="2174826"/>
          </a:xfrm>
        </p:grpSpPr>
        <p:pic>
          <p:nvPicPr>
            <p:cNvPr id="4" name="Picture 4" descr="https://litmap.ru/wp-content/uploads/9/9/5/99596ebe88d345651704cd6fd3da1ba3.jpe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0620" y="3988454"/>
              <a:ext cx="3190454" cy="2174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6171790" y="4783480"/>
              <a:ext cx="1208521" cy="584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3200" dirty="0"/>
                <a:t>ИЛИ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85779" y="1301533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Склеить</a:t>
            </a:r>
          </a:p>
        </p:txBody>
      </p:sp>
      <p:pic>
        <p:nvPicPr>
          <p:cNvPr id="9218" name="Picture 2" descr="https://sun9-24.userapi.com/impg/-BVieUTnfP0H76MCuLNe3feEFFkhEEzJN18A9A/DEWanPozGDE.jpg?size=2560x1181&amp;quality=96&amp;sign=72bb3d775db33237a7cc5c403238565e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08920"/>
            <a:ext cx="7704856" cy="355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740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375" y="620688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Чай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7421" y="1628800"/>
            <a:ext cx="6196405" cy="36038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Чай – это прекрасный, полезный напиток, который утоляет жажду, снимает усталость и поднимает настроение.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sz="1600" dirty="0"/>
              <a:t>Кто из вас любит чай?</a:t>
            </a:r>
          </a:p>
        </p:txBody>
      </p:sp>
      <p:sp>
        <p:nvSpPr>
          <p:cNvPr id="26628" name="AutoShape 4" descr="Картинки по запросу ча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0" name="Picture 6" descr="Картинки по запросу ча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3501008"/>
            <a:ext cx="2428877" cy="24180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766082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s://avatars.mds.yandex.net/get-mpic/4397006/img_id1400062467543021164.jpeg/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74090"/>
            <a:ext cx="254065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83460" y="1072157"/>
            <a:ext cx="9721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Украсить</a:t>
            </a:r>
          </a:p>
        </p:txBody>
      </p:sp>
      <p:pic>
        <p:nvPicPr>
          <p:cNvPr id="12290" name="Picture 2" descr="https://sun9-41.userapi.com/impg/PHZblK_4sy-H5cX2G-_WXb0ZYjwi2LKTcYUhvg/i84dMfnTz4o.jpg?size=2560x1181&amp;quality=96&amp;sign=f67157ab48880e344e47a4926ad37210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103850"/>
            <a:ext cx="7776864" cy="328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14157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s://avatars.mds.yandex.net/get-mpic/4397006/img_id1400062467543021164.jpeg/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74090"/>
            <a:ext cx="254065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s://sun9-41.userapi.com/impg/PHZblK_4sy-H5cX2G-_WXb0ZYjwi2LKTcYUhvg/i84dMfnTz4o.jpg?size=2560x1181&amp;quality=96&amp;sign=f67157ab48880e344e47a4926ad37210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103850"/>
            <a:ext cx="7776864" cy="328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39285" y="922445"/>
            <a:ext cx="3384376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Подписать свою работу </a:t>
            </a:r>
          </a:p>
          <a:p>
            <a:pPr algn="ctr"/>
            <a:r>
              <a:rPr lang="ru-RU" dirty="0"/>
              <a:t>Фамилию Имя Класс</a:t>
            </a:r>
          </a:p>
        </p:txBody>
      </p:sp>
      <p:sp>
        <p:nvSpPr>
          <p:cNvPr id="6" name="Стрелка вниз 5"/>
          <p:cNvSpPr/>
          <p:nvPr/>
        </p:nvSpPr>
        <p:spPr>
          <a:xfrm rot="1923983">
            <a:off x="6195198" y="1345688"/>
            <a:ext cx="360040" cy="4177366"/>
          </a:xfrm>
          <a:prstGeom prst="downArrow">
            <a:avLst>
              <a:gd name="adj1" fmla="val 38578"/>
              <a:gd name="adj2" fmla="val 50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211960" y="5184548"/>
            <a:ext cx="23792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Иванов Иван 1 «Ы»</a:t>
            </a:r>
          </a:p>
        </p:txBody>
      </p:sp>
    </p:spTree>
    <p:extLst>
      <p:ext uri="{BB962C8B-B14F-4D97-AF65-F5344CB8AC3E}">
        <p14:creationId xmlns:p14="http://schemas.microsoft.com/office/powerpoint/2010/main" val="3701874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Что такое сервиз?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Картинки по запросу думающий человек рисун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928802"/>
            <a:ext cx="4048140" cy="40481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23328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7030A0"/>
                </a:solidFill>
              </a:rPr>
              <a:t>Сервиз-</a:t>
            </a:r>
            <a:r>
              <a:rPr lang="ru-RU" sz="2000" dirty="0"/>
              <a:t> это полный набор столовой или чайной  посуды, рассчитанный на определённое число человек.</a:t>
            </a:r>
          </a:p>
        </p:txBody>
      </p:sp>
      <p:pic>
        <p:nvPicPr>
          <p:cNvPr id="4" name="Picture 8" descr="Картинки по запросу чайный сервиз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2460" y="1628800"/>
            <a:ext cx="6095989" cy="45719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69450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a.allegroimg.com/s720/114f18/6ebaca3541a78274a97cafb3ee55/Filizanki-do-Malowania-Farby-Zestaw-Zrob-to-Sam-Waga-produktu-z-opakowaniem-jednostkowym-0-42-k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08720"/>
            <a:ext cx="6858000" cy="49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2628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ecx.images-amazon.com/images/I/81MJVVzVDzL._SL1500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7318570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2112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lemikids.ru/upload/iblock/1dc/1dceeb15e720511a29739840a6a79fc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lemikids.ru/upload/iblock/1dc/1dceeb15e720511a29739840a6a79fcb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0" name="Picture 6" descr="https://pifakit.ru/uploads/article_photo/image/18/large_47b03db8-4391-4ccd-8e04-b28b39579c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906" y="1988840"/>
            <a:ext cx="6014852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618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vismarket.ru/upload/iblock/59a/59a3012444f6aba3bbc30d46423d60aa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00808"/>
            <a:ext cx="6659197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1226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16832"/>
            <a:ext cx="5753671" cy="3975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51720" y="692696"/>
            <a:ext cx="5040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Пример работы, который мы делать</a:t>
            </a:r>
          </a:p>
        </p:txBody>
      </p:sp>
    </p:spTree>
    <p:extLst>
      <p:ext uri="{BB962C8B-B14F-4D97-AF65-F5344CB8AC3E}">
        <p14:creationId xmlns:p14="http://schemas.microsoft.com/office/powerpoint/2010/main" val="15598523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Кнопка">
    <a:dk1>
      <a:sysClr val="windowText" lastClr="000000"/>
    </a:dk1>
    <a:lt1>
      <a:sysClr val="window" lastClr="FFFFFF"/>
    </a:lt1>
    <a:dk2>
      <a:srgbClr val="465E9C"/>
    </a:dk2>
    <a:lt2>
      <a:srgbClr val="CCDDEA"/>
    </a:lt2>
    <a:accent1>
      <a:srgbClr val="FDA023"/>
    </a:accent1>
    <a:accent2>
      <a:srgbClr val="AA2B1E"/>
    </a:accent2>
    <a:accent3>
      <a:srgbClr val="71685C"/>
    </a:accent3>
    <a:accent4>
      <a:srgbClr val="64A73B"/>
    </a:accent4>
    <a:accent5>
      <a:srgbClr val="EB5605"/>
    </a:accent5>
    <a:accent6>
      <a:srgbClr val="B9CA1A"/>
    </a:accent6>
    <a:hlink>
      <a:srgbClr val="D83E2C"/>
    </a:hlink>
    <a:folHlink>
      <a:srgbClr val="ED7D2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123</Words>
  <Application>Microsoft Office PowerPoint</Application>
  <PresentationFormat>Экран (4:3)</PresentationFormat>
  <Paragraphs>34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Brush Script MT</vt:lpstr>
      <vt:lpstr>Constantia</vt:lpstr>
      <vt:lpstr>Franklin Gothic Book</vt:lpstr>
      <vt:lpstr>Rage Italic</vt:lpstr>
      <vt:lpstr>Кнопка</vt:lpstr>
      <vt:lpstr>Презентация PowerPoint</vt:lpstr>
      <vt:lpstr>Чай</vt:lpstr>
      <vt:lpstr>Что такое сервиз?</vt:lpstr>
      <vt:lpstr>Сервиз- это полный набор столовой или чайной  посуды, рассчитанный на определённое число человек.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Педагог-организатор</dc:creator>
  <cp:lastModifiedBy>Пользователь</cp:lastModifiedBy>
  <cp:revision>6</cp:revision>
  <dcterms:created xsi:type="dcterms:W3CDTF">2023-12-11T05:08:05Z</dcterms:created>
  <dcterms:modified xsi:type="dcterms:W3CDTF">2023-12-14T13:02:20Z</dcterms:modified>
</cp:coreProperties>
</file>