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4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87208" cy="396044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Arial Black" pitchFamily="34" charset="0"/>
              </a:rPr>
              <a:t>Средства ИТ, используемые в системе образования.</a:t>
            </a:r>
            <a:endParaRPr lang="ru-RU" sz="5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79912" y="5733256"/>
            <a:ext cx="4608512" cy="105273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начальных классов  </a:t>
            </a:r>
            <a:endParaRPr lang="ru-RU" sz="2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Ануркина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Елена Сергеевна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5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40960" cy="144016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Также</a:t>
            </a:r>
            <a:r>
              <a: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их можно классифицировать на 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средства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4680520" cy="338437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организационной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коммуникационной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вычислительной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техники.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54785"/>
            <a:ext cx="3672408" cy="2350279"/>
          </a:xfrm>
        </p:spPr>
      </p:pic>
      <p:pic>
        <p:nvPicPr>
          <p:cNvPr id="1026" name="Picture 2" descr="https://fb.ru/media/i/1/2/9/0/0/1/0/i/1290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29911"/>
            <a:ext cx="3616501" cy="260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ame-zoom.ru/wp-content/uploads/2021/08/%D0%BA%D0%BE%D0%BC%D0%B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4104456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9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140969"/>
            <a:ext cx="6624736" cy="37170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321297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Средства информационных технологий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это совокупность средств деятельности человека, которые создаются и используются с целью осуществления процессов производства и удовлетворения непроизводственных потребностей общества.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9684568" y="2492896"/>
            <a:ext cx="1806734" cy="15826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50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" name="Picture 20" descr="https://sc01.alicdn.com/kf/H5fbf2e633cbe44a39f96fbde102efaf8f/200976216/H5fbf2e633cbe44a39f96fbde102efaf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305983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tkhalagh.ir/Content/images/news/%D8%A7%D8%AF%D8%A7%D8%B1%D9%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-1"/>
            <a:ext cx="3419872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ae04.alicdn.com/kf/Hb7a520a6db7448dd9339ccd47986a6b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981" y="3551402"/>
            <a:ext cx="3537919" cy="353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www.clipartfreebee.com/images/joomgallery/originals/economics_62/finance_64/projector_download_finance_illustrations_20161222_205403086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5257"/>
            <a:ext cx="3111399" cy="402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zsonlk.ru/wp-content/uploads/2020/06/%D0%9D%D0%B0-%D0%B3%D0%BB%D0%B0%D0%B2%D0%BD%D1%83%D1%8E-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" y="-23003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atic.daru-dar.org/s600/02/00/d0/9f/d09fd94d77be378030a38d5369bc5aab0471ba8c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-378392"/>
            <a:ext cx="2946638" cy="343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4328" y="620688"/>
            <a:ext cx="4155232" cy="1143000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316726" y="6858000"/>
            <a:ext cx="951018" cy="998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7164288" y="3429000"/>
            <a:ext cx="1763688" cy="2474640"/>
          </a:xfrm>
        </p:spPr>
        <p:txBody>
          <a:bodyPr/>
          <a:lstStyle/>
          <a:p>
            <a:pPr lvl="5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07386" y="2845255"/>
            <a:ext cx="3888432" cy="13874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Аппаратные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16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phonoteka.org/uploads/posts/2021-05/1622297142_23-phonoteka_org-p-distantsionnoe-obrazovanie-art-krasivo-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715" y="1772816"/>
            <a:ext cx="3545580" cy="240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tatic.orgpage.ru/socialnewsphotos/af/af137e2cdcae4af3b14ea3b377579e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44" y="4655149"/>
            <a:ext cx="2354676" cy="220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9036496" cy="249289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лассификация </a:t>
            </a:r>
            <a:r>
              <a: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образовательных средств ИТ </a:t>
            </a: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>
                <a:latin typeface="Arial" pitchFamily="34" charset="0"/>
                <a:cs typeface="Arial" pitchFamily="34" charset="0"/>
              </a:rPr>
              <a:t>1.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По решаемым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педагогическим задачам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916832"/>
            <a:ext cx="4680520" cy="280831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средства</a:t>
            </a:r>
            <a:r>
              <a:rPr lang="ru-RU" dirty="0">
                <a:latin typeface="Arial" pitchFamily="34" charset="0"/>
                <a:cs typeface="Arial" pitchFamily="34" charset="0"/>
              </a:rPr>
              <a:t>, обеспечивающие базовую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подготовку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средства практической подготовки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вспомогательные средства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комплексные средства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7668344" y="4753128"/>
            <a:ext cx="2289448" cy="21237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100" name="Picture 4" descr="https://specialdigital.ru/wp-content/uploads/Big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89" y="4581128"/>
            <a:ext cx="3157468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logoped18.ru/images/neznayka-r-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492" y="4320513"/>
            <a:ext cx="2952327" cy="253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4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h.medcompro.ru/wp-content/uploads/2018/07/resurs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67586"/>
            <a:ext cx="39604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2. По функциям в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организации образовательного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процесса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84784"/>
            <a:ext cx="5184576" cy="468741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информационно-обучающие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интерактивные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поисковые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10" descr="https://sendgrid.com/wp-content/uploads/2013/09/HiResEmai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29625"/>
            <a:ext cx="3816424" cy="292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static.tildacdn.com/tild6163-3533-4236-a562-303064666662/kartinca11-0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78205"/>
            <a:ext cx="531059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9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b/%D0%B4%D0%B8%D0%B0%D0%B3%D1%80%D0%B0%D0%BC%D0%BC%D0%B0-%D0%B2%D1%80%D0%B5%D0%BC%D0%B5%D0%BD%D0%B8-%D1%81%D1%83%D1%89%D0%B5%D1%81%D1%82%D0%B2%D0%BE%D0%B2%D0%B0%D0%BD%D0%B8%D1%8F-56677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4536504" cy="498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987008" cy="100811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Жизненный цикл 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57400"/>
            <a:ext cx="4968552" cy="5400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Проектирование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необходимых средств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Установка средств.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Эксплуатация средств.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Анализ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эффективности деятельности внедренных средств и их обновление.</a:t>
            </a:r>
          </a:p>
        </p:txBody>
      </p:sp>
    </p:spTree>
    <p:extLst>
      <p:ext uri="{BB962C8B-B14F-4D97-AF65-F5344CB8AC3E}">
        <p14:creationId xmlns:p14="http://schemas.microsoft.com/office/powerpoint/2010/main" val="25697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</TotalTime>
  <Words>101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Средства ИТ, используемые в системе образования.</vt:lpstr>
      <vt:lpstr>Также, их можно классифицировать на средства</vt:lpstr>
      <vt:lpstr>Средства информационных технологий - это совокупность средств деятельности человека, которые создаются и используются с целью осуществления процессов производства и удовлетворения непроизводственных потребностей общества.</vt:lpstr>
      <vt:lpstr>Презентация PowerPoint</vt:lpstr>
      <vt:lpstr>Классификация образовательных средств ИТ  1. По решаемым педагогическим задачам: </vt:lpstr>
      <vt:lpstr>2. По функциям в организации образовательного процесса:</vt:lpstr>
      <vt:lpstr>Жизненный цикл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ИТ, используемые в системе образования.</dc:title>
  <dc:creator>Пользователь</dc:creator>
  <cp:lastModifiedBy>Пользователь</cp:lastModifiedBy>
  <cp:revision>15</cp:revision>
  <dcterms:created xsi:type="dcterms:W3CDTF">2022-09-12T03:51:46Z</dcterms:created>
  <dcterms:modified xsi:type="dcterms:W3CDTF">2023-12-14T13:03:08Z</dcterms:modified>
</cp:coreProperties>
</file>