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3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27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3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1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80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3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58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14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77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20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7445A-71C4-4436-AB7F-69B600486AA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59DFB-5686-4F94-8332-B21C89808A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7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7491" cy="68325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8745" y="1498892"/>
            <a:ext cx="554581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0070C0"/>
                </a:solidFill>
                <a:effectLst/>
                <a:latin typeface="Montserrat"/>
              </a:rPr>
              <a:t>Типологии </a:t>
            </a:r>
          </a:p>
          <a:p>
            <a:pPr algn="ctr"/>
            <a:r>
              <a:rPr lang="ru-RU" sz="3600" b="1" i="0" dirty="0" smtClean="0">
                <a:solidFill>
                  <a:srgbClr val="0070C0"/>
                </a:solidFill>
                <a:effectLst/>
                <a:latin typeface="Montserrat"/>
              </a:rPr>
              <a:t>психодиагностических </a:t>
            </a:r>
          </a:p>
          <a:p>
            <a:pPr algn="ctr"/>
            <a:r>
              <a:rPr lang="ru-RU" sz="3600" b="1" i="0" dirty="0" smtClean="0">
                <a:solidFill>
                  <a:srgbClr val="0070C0"/>
                </a:solidFill>
                <a:effectLst/>
                <a:latin typeface="Montserrat"/>
              </a:rPr>
              <a:t>ситуаций</a:t>
            </a:r>
            <a:endParaRPr lang="ru-RU" sz="3600" b="1" i="0" dirty="0">
              <a:solidFill>
                <a:srgbClr val="0070C0"/>
              </a:solidFill>
              <a:effectLst/>
              <a:latin typeface="Montserra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68146" y="4752109"/>
            <a:ext cx="2867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Выполнила:</a:t>
            </a:r>
          </a:p>
          <a:p>
            <a:r>
              <a:rPr lang="ru-RU" sz="2000" b="1" dirty="0" smtClean="0"/>
              <a:t>Арефьева А. В.</a:t>
            </a:r>
          </a:p>
          <a:p>
            <a:r>
              <a:rPr lang="ru-RU" sz="2000" b="1" dirty="0" smtClean="0"/>
              <a:t>Группа ЗФ 209-170-2-1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577002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2" y="0"/>
            <a:ext cx="1238864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94510" y="335111"/>
            <a:ext cx="476596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Психодиагностические ситуации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ситуации, в которых осуществляется совместная деятельность экспериментатора и обследуемого, целью которой является получение каких-либо данных о личности с помощью психологических тестов. П. с. Описывались и классифицировались многократно.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63" y="2256059"/>
            <a:ext cx="5195455" cy="51954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65" y="1255518"/>
            <a:ext cx="5912630" cy="369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455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2" y="0"/>
            <a:ext cx="1238864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8497" y="135150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252626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Владимир Николаевич Дружинин — советский и российский психолог, поэт, доктор наук, </a:t>
            </a:r>
            <a:r>
              <a:rPr lang="ru-RU" sz="2400" dirty="0" smtClean="0">
                <a:solidFill>
                  <a:srgbClr val="252626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профессор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видит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особенность диагностической ситуации в том, что она создается </a:t>
            </a:r>
            <a:r>
              <a:rPr lang="ru-RU" sz="24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совместными усилиями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двух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участников диагностического процесса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психодиагностом </a:t>
            </a:r>
          </a:p>
          <a:p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обследуемым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106" y="834736"/>
            <a:ext cx="3680611" cy="518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335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255" y="-37606"/>
            <a:ext cx="12456581" cy="68956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13834" y="99397"/>
            <a:ext cx="9296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Первая 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классификация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предполагает выделение двух видов диагностических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ситуаций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1472" y="1256026"/>
            <a:ext cx="3228109" cy="4156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Ситуация кли­ента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человек обращается за помощью к </a:t>
            </a:r>
            <a:r>
              <a:rPr 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психодиагносту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он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готов выполнять все инструкции, он вносит в них свое, уточняет, переспрашивает, просит еще и еще заданий.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42589" y="1290011"/>
            <a:ext cx="3200400" cy="40883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Ситуация экспертизы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че­ловек знает, что подвергается экспертизе, старается выдержать «экза­мен», а для этого вполне осознанно контролирует свое поведение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8927" y="5567034"/>
            <a:ext cx="99413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Если 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обследование носит характер экспертизы, то это обстоятельство может сделать невозможным сопоставление индивидуального результата с нормами, полученными в ситуации доверительного контакта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" y="2262876"/>
            <a:ext cx="2314575" cy="19716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249" y="2376510"/>
            <a:ext cx="2559752" cy="191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3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760" y="3246"/>
            <a:ext cx="1238864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8067" y="360218"/>
            <a:ext cx="7467600" cy="1122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Другая классификация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психодиагностических ситуаций, строящаяся на основании трех признаков: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399309" y="1482436"/>
            <a:ext cx="1371600" cy="1149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9132825" y="1482436"/>
            <a:ext cx="1399309" cy="1149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266067" y="1482436"/>
            <a:ext cx="1371600" cy="1149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163" y="2632364"/>
            <a:ext cx="2867891" cy="955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Субъекта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82334" y="2632364"/>
            <a:ext cx="2867891" cy="969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Ответственности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06742" y="2632364"/>
            <a:ext cx="2867891" cy="9836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Цели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использования </a:t>
            </a:r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363563" y="3823855"/>
            <a:ext cx="8286358" cy="76200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специалистом-смежником для постанов­ки непсихологического диагноза или формулирования администра­тивного решения</a:t>
            </a:r>
            <a:endParaRPr lang="ru-RU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2608670" y="6206833"/>
            <a:ext cx="8286358" cy="748147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самим обследуемым в целях саморазвития,</a:t>
            </a:r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1808688" y="5417127"/>
            <a:ext cx="8286358" cy="762002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самим психодиагностом для постановки психологического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диагноза для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разработки пу­тей воздействия</a:t>
            </a:r>
            <a:endParaRPr lang="ru-RU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1122888" y="4606638"/>
            <a:ext cx="8286358" cy="775855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психодиагностом для постанов­ки психологического диагноза, хотя вмешательство в ситуацию об­следуемого осуществляется специалистом другого профиля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1177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2" y="0"/>
            <a:ext cx="1238864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341420" y="142009"/>
            <a:ext cx="7509164" cy="969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 психодиагностических ситуаций (В. И. Дружинин (1990)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-42234" y="1111828"/>
            <a:ext cx="2937837" cy="282286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Добровольное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участие в обследовании и самостоятельный выбор дальнейшего поведения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341420" y="3815193"/>
            <a:ext cx="2930910" cy="300297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Принудительное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в обследовании, но самостоятельный выбор дальнейшего поведения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747163" y="3837709"/>
            <a:ext cx="2964873" cy="298045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Принудительное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участие в обследовании и выбор поведения после обследования навязан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9331709" y="1111826"/>
            <a:ext cx="2902529" cy="293370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обровольное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участие в обследовании, но выбор дальнейшего поведения навязан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04" y="1572923"/>
            <a:ext cx="3576012" cy="201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647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20"/>
            <a:ext cx="1238864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96144" y="19633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17416" y="158987"/>
            <a:ext cx="2327564" cy="12139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Выводы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565745" y="1410280"/>
            <a:ext cx="4366475" cy="1122219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Задаваемую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требованиями практики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4044383" y="5361408"/>
            <a:ext cx="4380330" cy="1136073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Выступает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фактор, влияющий на его эффективность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7597123" y="3820088"/>
            <a:ext cx="4366475" cy="1101437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Личностная значимость 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551890" y="3799306"/>
            <a:ext cx="4380330" cy="1122219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Различие позиций участников </a:t>
            </a:r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>
            <a:off x="7597122" y="1425983"/>
            <a:ext cx="4366475" cy="1136073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Обусловливает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продуктивность взаимодействия участников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855" y="221729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135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2" y="0"/>
            <a:ext cx="1238864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517" y="288825"/>
            <a:ext cx="7900970" cy="591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114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245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2023-12-13T06:33:07Z</dcterms:created>
  <dcterms:modified xsi:type="dcterms:W3CDTF">2023-12-14T12:55:31Z</dcterms:modified>
</cp:coreProperties>
</file>