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5143500" type="screen16x9"/>
  <p:notesSz cx="6858000" cy="9144000"/>
  <p:embeddedFontLst>
    <p:embeddedFont>
      <p:font typeface="Raleway" charset="-52"/>
      <p:regular r:id="rId10"/>
      <p:bold r:id="rId11"/>
      <p:italic r:id="rId12"/>
      <p:boldItalic r:id="rId13"/>
    </p:embeddedFont>
    <p:embeddedFont>
      <p:font typeface="Source Sans Pro" charset="0"/>
      <p:regular r:id="rId14"/>
      <p:bold r:id="rId15"/>
      <p:italic r:id="rId16"/>
      <p:boldItalic r:id="rId1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 varScale="1">
        <p:scale>
          <a:sx n="53" d="100"/>
          <a:sy n="53" d="100"/>
        </p:scale>
        <p:origin x="-84" y="-66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10" Type="http://schemas.openxmlformats.org/officeDocument/2006/relationships/font" Target="fonts/font1.fntdata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5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" name="Google Shape;56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1597c655c3e_0_3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Google Shape;62;g1597c655c3e_0_3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g1597c655c3e_0_3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" name="Google Shape;68;g1597c655c3e_0_3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g1597c655c3e_0_3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" name="Google Shape;75;g1597c655c3e_0_3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1597c655c3e_0_3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1597c655c3e_0_3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1597c655c3e_0_3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Google Shape;89;g1597c655c3e_0_35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g1597c655c3e_0_3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" name="Google Shape;95;g1597c655c3e_0_3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80700" y="2651100"/>
            <a:ext cx="8982600" cy="24117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485875" y="264475"/>
            <a:ext cx="8183700" cy="147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ubTitle" idx="1"/>
          </p:nvPr>
        </p:nvSpPr>
        <p:spPr>
          <a:xfrm>
            <a:off x="485875" y="1738075"/>
            <a:ext cx="8183700" cy="86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ldNum" idx="12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11"/>
          <p:cNvSpPr/>
          <p:nvPr/>
        </p:nvSpPr>
        <p:spPr>
          <a:xfrm>
            <a:off x="80700" y="2651100"/>
            <a:ext cx="8982600" cy="24117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" name="Google Shape;49;p11"/>
          <p:cNvSpPr txBox="1">
            <a:spLocks noGrp="1"/>
          </p:cNvSpPr>
          <p:nvPr>
            <p:ph type="title" hasCustomPrompt="1"/>
          </p:nvPr>
        </p:nvSpPr>
        <p:spPr>
          <a:xfrm>
            <a:off x="311700" y="743001"/>
            <a:ext cx="8520600" cy="200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Font typeface="Source Sans Pro"/>
              <a:buNone/>
              <a:defRPr sz="12000"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Font typeface="Source Sans Pro"/>
              <a:buNone/>
              <a:defRPr sz="12000"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Font typeface="Source Sans Pro"/>
              <a:buNone/>
              <a:defRPr sz="12000"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Font typeface="Source Sans Pro"/>
              <a:buNone/>
              <a:defRPr sz="12000"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Font typeface="Source Sans Pro"/>
              <a:buNone/>
              <a:defRPr sz="12000"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Font typeface="Source Sans Pro"/>
              <a:buNone/>
              <a:defRPr sz="12000"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Font typeface="Source Sans Pro"/>
              <a:buNone/>
              <a:defRPr sz="12000"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Font typeface="Source Sans Pro"/>
              <a:buNone/>
              <a:defRPr sz="12000"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Font typeface="Source Sans Pro"/>
              <a:buNone/>
              <a:defRPr sz="12000"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r>
              <a:t>xx%</a:t>
            </a:r>
          </a:p>
        </p:txBody>
      </p:sp>
      <p:sp>
        <p:nvSpPr>
          <p:cNvPr id="50" name="Google Shape;50;p11"/>
          <p:cNvSpPr txBox="1">
            <a:spLocks noGrp="1"/>
          </p:cNvSpPr>
          <p:nvPr>
            <p:ph type="body" idx="1"/>
          </p:nvPr>
        </p:nvSpPr>
        <p:spPr>
          <a:xfrm>
            <a:off x="311700" y="2845182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1" name="Google Shape;51;p11"/>
          <p:cNvSpPr txBox="1">
            <a:spLocks noGrp="1"/>
          </p:cNvSpPr>
          <p:nvPr>
            <p:ph type="sldNum" idx="12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2"/>
          <p:cNvSpPr txBox="1">
            <a:spLocks noGrp="1"/>
          </p:cNvSpPr>
          <p:nvPr>
            <p:ph type="sldNum" idx="12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/>
          <p:nvPr/>
        </p:nvSpPr>
        <p:spPr>
          <a:xfrm>
            <a:off x="80700" y="2651100"/>
            <a:ext cx="8982600" cy="24117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3"/>
          <p:cNvSpPr txBox="1">
            <a:spLocks noGrp="1"/>
          </p:cNvSpPr>
          <p:nvPr>
            <p:ph type="title"/>
          </p:nvPr>
        </p:nvSpPr>
        <p:spPr>
          <a:xfrm>
            <a:off x="485875" y="1714500"/>
            <a:ext cx="8183700" cy="78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sldNum" idx="12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62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1" name="Google Shape;21;p4"/>
          <p:cNvSpPr txBox="1">
            <a:spLocks noGrp="1"/>
          </p:cNvSpPr>
          <p:nvPr>
            <p:ph type="sldNum" idx="12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62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5" name="Google Shape;25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6" name="Google Shape;26;p5"/>
          <p:cNvSpPr txBox="1">
            <a:spLocks noGrp="1"/>
          </p:cNvSpPr>
          <p:nvPr>
            <p:ph type="sldNum" idx="12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62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6"/>
          <p:cNvSpPr txBox="1">
            <a:spLocks noGrp="1"/>
          </p:cNvSpPr>
          <p:nvPr>
            <p:ph type="sldNum" idx="12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2" name="Google Shape;32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3" name="Google Shape;33;p7"/>
          <p:cNvSpPr txBox="1">
            <a:spLocks noGrp="1"/>
          </p:cNvSpPr>
          <p:nvPr>
            <p:ph type="sldNum" idx="12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solidFill>
          <a:schemeClr val="accent2"/>
        </a:solidFill>
        <a:effectLst/>
      </p:bgPr>
    </p:bg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8"/>
          <p:cNvSpPr txBox="1">
            <a:spLocks noGrp="1"/>
          </p:cNvSpPr>
          <p:nvPr>
            <p:ph type="title"/>
          </p:nvPr>
        </p:nvSpPr>
        <p:spPr>
          <a:xfrm>
            <a:off x="490250" y="526350"/>
            <a:ext cx="56040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6" name="Google Shape;36;p8"/>
          <p:cNvSpPr txBox="1">
            <a:spLocks noGrp="1"/>
          </p:cNvSpPr>
          <p:nvPr>
            <p:ph type="sldNum" idx="12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9"/>
          <p:cNvSpPr/>
          <p:nvPr/>
        </p:nvSpPr>
        <p:spPr>
          <a:xfrm>
            <a:off x="4636800" y="80700"/>
            <a:ext cx="4426500" cy="49821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39" name="Google Shape;39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0" name="Google Shape;40;p9"/>
          <p:cNvSpPr txBox="1">
            <a:spLocks noGrp="1"/>
          </p:cNvSpPr>
          <p:nvPr>
            <p:ph type="title"/>
          </p:nvPr>
        </p:nvSpPr>
        <p:spPr>
          <a:xfrm>
            <a:off x="265500" y="1181700"/>
            <a:ext cx="4045200" cy="153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1pPr>
            <a:lvl2pPr lvl="1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9pPr>
          </a:lstStyle>
          <a:p>
            <a:endParaRPr/>
          </a:p>
        </p:txBody>
      </p:sp>
      <p:sp>
        <p:nvSpPr>
          <p:cNvPr id="41" name="Google Shape;41;p9"/>
          <p:cNvSpPr txBox="1">
            <a:spLocks noGrp="1"/>
          </p:cNvSpPr>
          <p:nvPr>
            <p:ph type="subTitle" idx="1"/>
          </p:nvPr>
        </p:nvSpPr>
        <p:spPr>
          <a:xfrm>
            <a:off x="265500" y="2769001"/>
            <a:ext cx="4045200" cy="134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body" idx="2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3" name="Google Shape;43;p9"/>
          <p:cNvSpPr txBox="1">
            <a:spLocks noGrp="1"/>
          </p:cNvSpPr>
          <p:nvPr>
            <p:ph type="sldNum" idx="12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</a:lstStyle>
          <a:p>
            <a:endParaRPr/>
          </a:p>
        </p:txBody>
      </p:sp>
      <p:sp>
        <p:nvSpPr>
          <p:cNvPr id="46" name="Google Shape;46;p10"/>
          <p:cNvSpPr txBox="1">
            <a:spLocks noGrp="1"/>
          </p:cNvSpPr>
          <p:nvPr>
            <p:ph type="sldNum" idx="12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plum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6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Source Sans Pro"/>
              <a:buChar char="●"/>
              <a:defRPr sz="1800">
                <a:solidFill>
                  <a:schemeClr val="lt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Source Sans Pro"/>
              <a:buChar char="○"/>
              <a:defRPr>
                <a:solidFill>
                  <a:schemeClr val="lt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Source Sans Pro"/>
              <a:buChar char="■"/>
              <a:defRPr>
                <a:solidFill>
                  <a:schemeClr val="lt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Source Sans Pro"/>
              <a:buChar char="●"/>
              <a:defRPr>
                <a:solidFill>
                  <a:schemeClr val="lt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Source Sans Pro"/>
              <a:buChar char="○"/>
              <a:defRPr>
                <a:solidFill>
                  <a:schemeClr val="lt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Source Sans Pro"/>
              <a:buChar char="■"/>
              <a:defRPr>
                <a:solidFill>
                  <a:schemeClr val="lt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Source Sans Pro"/>
              <a:buChar char="●"/>
              <a:defRPr>
                <a:solidFill>
                  <a:schemeClr val="lt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Source Sans Pro"/>
              <a:buChar char="○"/>
              <a:defRPr>
                <a:solidFill>
                  <a:schemeClr val="lt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Source Sans Pro"/>
              <a:buChar char="■"/>
              <a:defRPr>
                <a:solidFill>
                  <a:schemeClr val="lt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lt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lvl="1" algn="r">
              <a:buNone/>
              <a:defRPr sz="1000">
                <a:solidFill>
                  <a:schemeClr val="lt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lvl="2" algn="r">
              <a:buNone/>
              <a:defRPr sz="1000">
                <a:solidFill>
                  <a:schemeClr val="lt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lvl="3" algn="r">
              <a:buNone/>
              <a:defRPr sz="1000">
                <a:solidFill>
                  <a:schemeClr val="lt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lvl="4" algn="r">
              <a:buNone/>
              <a:defRPr sz="1000">
                <a:solidFill>
                  <a:schemeClr val="lt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lvl="5" algn="r">
              <a:buNone/>
              <a:defRPr sz="1000">
                <a:solidFill>
                  <a:schemeClr val="lt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lvl="6" algn="r">
              <a:buNone/>
              <a:defRPr sz="1000">
                <a:solidFill>
                  <a:schemeClr val="lt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lvl="7" algn="r">
              <a:buNone/>
              <a:defRPr sz="1000">
                <a:solidFill>
                  <a:schemeClr val="lt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lvl="8" algn="r">
              <a:buNone/>
              <a:defRPr sz="1000">
                <a:solidFill>
                  <a:schemeClr val="lt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3"/>
          <p:cNvSpPr txBox="1">
            <a:spLocks noGrp="1"/>
          </p:cNvSpPr>
          <p:nvPr>
            <p:ph type="ctrTitle"/>
          </p:nvPr>
        </p:nvSpPr>
        <p:spPr>
          <a:xfrm>
            <a:off x="485875" y="264475"/>
            <a:ext cx="8183700" cy="147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Выдающийся человек</a:t>
            </a:r>
            <a:endParaRPr/>
          </a:p>
        </p:txBody>
      </p:sp>
      <p:sp>
        <p:nvSpPr>
          <p:cNvPr id="59" name="Google Shape;59;p13"/>
          <p:cNvSpPr txBox="1">
            <a:spLocks noGrp="1"/>
          </p:cNvSpPr>
          <p:nvPr>
            <p:ph type="subTitle" idx="1"/>
          </p:nvPr>
        </p:nvSpPr>
        <p:spPr>
          <a:xfrm>
            <a:off x="480150" y="1738075"/>
            <a:ext cx="8183700" cy="86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77500" lnSpcReduction="2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700" b="1" dirty="0">
                <a:solidFill>
                  <a:srgbClr val="323749"/>
                </a:solidFill>
                <a:latin typeface="Arial"/>
                <a:ea typeface="Arial"/>
                <a:cs typeface="Arial"/>
                <a:sym typeface="Arial"/>
              </a:rPr>
              <a:t>Исаак Ильич </a:t>
            </a:r>
            <a:r>
              <a:rPr lang="ru" sz="1700" b="1" dirty="0" smtClean="0">
                <a:solidFill>
                  <a:srgbClr val="323749"/>
                </a:solidFill>
                <a:latin typeface="Arial"/>
                <a:ea typeface="Arial"/>
                <a:cs typeface="Arial"/>
                <a:sym typeface="Arial"/>
              </a:rPr>
              <a:t>Левитан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700" b="1" dirty="0" smtClean="0">
                <a:solidFill>
                  <a:srgbClr val="323749"/>
                </a:solidFill>
                <a:latin typeface="Arial"/>
                <a:cs typeface="Arial"/>
                <a:sym typeface="Arial"/>
              </a:rPr>
              <a:t>Презентация к уроку» окружающий мир»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700" b="1" dirty="0" smtClean="0">
                <a:solidFill>
                  <a:srgbClr val="323749"/>
                </a:solidFill>
                <a:latin typeface="Arial"/>
                <a:cs typeface="Arial"/>
                <a:sym typeface="Arial"/>
              </a:rPr>
              <a:t>Ученицы 4 А класса Логиновой Вероники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700" b="1" smtClean="0">
                <a:solidFill>
                  <a:srgbClr val="323749"/>
                </a:solidFill>
                <a:latin typeface="Arial"/>
                <a:cs typeface="Arial"/>
                <a:sym typeface="Arial"/>
              </a:rPr>
              <a:t>Руководитель:Королькова Т.П.</a:t>
            </a:r>
            <a:endParaRPr sz="2800" b="1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4"/>
          <p:cNvSpPr txBox="1">
            <a:spLocks noGrp="1"/>
          </p:cNvSpPr>
          <p:nvPr>
            <p:ph type="body" idx="1"/>
          </p:nvPr>
        </p:nvSpPr>
        <p:spPr>
          <a:xfrm>
            <a:off x="311700" y="209500"/>
            <a:ext cx="4728900" cy="4436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r>
              <a:rPr lang="ru" sz="2500" b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Исаак Ильич Левитан</a:t>
            </a:r>
            <a:r>
              <a:rPr lang="ru" sz="2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(1860–1900 гг.) – великий русский художник. Известен как мастер «пейзажных настроений», в своих картинах воспевал красоту русской природы. </a:t>
            </a:r>
            <a:endParaRPr sz="2600"/>
          </a:p>
        </p:txBody>
      </p:sp>
      <p:pic>
        <p:nvPicPr>
          <p:cNvPr id="65" name="Google Shape;65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21625" y="180950"/>
            <a:ext cx="3539362" cy="47816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5"/>
          <p:cNvSpPr txBox="1">
            <a:spLocks noGrp="1"/>
          </p:cNvSpPr>
          <p:nvPr>
            <p:ph type="body" idx="1"/>
          </p:nvPr>
        </p:nvSpPr>
        <p:spPr>
          <a:xfrm>
            <a:off x="5063400" y="145650"/>
            <a:ext cx="4080600" cy="4852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lnSpcReduction="10000"/>
          </a:bodyPr>
          <a:lstStyle/>
          <a:p>
            <a:pPr marL="0" lvl="0" indent="0" algn="l" rtl="0">
              <a:spcBef>
                <a:spcPts val="18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ru" sz="2608" b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Детские и юные годы</a:t>
            </a:r>
            <a:endParaRPr sz="2608" b="1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ru" sz="2008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Родился Исаак Ильич Левитан 18 августа, 1860 г., в интеллигентной еврейской семье.</a:t>
            </a:r>
            <a:endParaRPr sz="2008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ru" sz="2008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В 1870 г. семья будущего художника перебралась в столицу. Когда Исааку исполнилось 13 лет, он стал студентом столичного училища живописи. Обучался у Перова, Поленова, Саврасова.</a:t>
            </a:r>
            <a:endParaRPr sz="2008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endParaRPr sz="1100" u="sng">
              <a:solidFill>
                <a:schemeClr val="hlink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endParaRPr/>
          </a:p>
        </p:txBody>
      </p:sp>
      <p:pic>
        <p:nvPicPr>
          <p:cNvPr id="71" name="Google Shape;71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4828677" cy="3105150"/>
          </a:xfrm>
          <a:prstGeom prst="rect">
            <a:avLst/>
          </a:prstGeom>
          <a:noFill/>
          <a:ln>
            <a:noFill/>
          </a:ln>
        </p:spPr>
      </p:pic>
      <p:sp>
        <p:nvSpPr>
          <p:cNvPr id="72" name="Google Shape;72;p15"/>
          <p:cNvSpPr txBox="1"/>
          <p:nvPr/>
        </p:nvSpPr>
        <p:spPr>
          <a:xfrm>
            <a:off x="668650" y="4029075"/>
            <a:ext cx="3566100" cy="43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600">
                <a:solidFill>
                  <a:srgbClr val="323749"/>
                </a:solidFill>
              </a:rPr>
              <a:t> “Золотая осень”</a:t>
            </a:r>
            <a:endParaRPr sz="1700"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6"/>
          <p:cNvSpPr txBox="1">
            <a:spLocks noGrp="1"/>
          </p:cNvSpPr>
          <p:nvPr>
            <p:ph type="body" idx="1"/>
          </p:nvPr>
        </p:nvSpPr>
        <p:spPr>
          <a:xfrm>
            <a:off x="5215200" y="152400"/>
            <a:ext cx="3928800" cy="422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ru" sz="2400">
                <a:solidFill>
                  <a:srgbClr val="323749"/>
                </a:solidFill>
                <a:latin typeface="Arial"/>
                <a:ea typeface="Arial"/>
                <a:cs typeface="Arial"/>
                <a:sym typeface="Arial"/>
              </a:rPr>
              <a:t>Весной 1885 г. Исаак Ильич окончил обучение. Но вместо звания художника ему выдали другой диплом, свидетельствующий о том, что он может работать учителем чистописания.</a:t>
            </a:r>
            <a:endParaRPr sz="2900"/>
          </a:p>
        </p:txBody>
      </p:sp>
      <p:pic>
        <p:nvPicPr>
          <p:cNvPr id="78" name="Google Shape;78;p16"/>
          <p:cNvPicPr preferRelativeResize="0"/>
          <p:nvPr/>
        </p:nvPicPr>
        <p:blipFill rotWithShape="1">
          <a:blip r:embed="rId3">
            <a:alphaModFix/>
          </a:blip>
          <a:srcRect r="3892" b="6968"/>
          <a:stretch/>
        </p:blipFill>
        <p:spPr>
          <a:xfrm>
            <a:off x="152400" y="152400"/>
            <a:ext cx="4958685" cy="3684150"/>
          </a:xfrm>
          <a:prstGeom prst="rect">
            <a:avLst/>
          </a:prstGeom>
          <a:noFill/>
          <a:ln>
            <a:noFill/>
          </a:ln>
        </p:spPr>
      </p:pic>
      <p:sp>
        <p:nvSpPr>
          <p:cNvPr id="79" name="Google Shape;79;p16"/>
          <p:cNvSpPr txBox="1"/>
          <p:nvPr/>
        </p:nvSpPr>
        <p:spPr>
          <a:xfrm>
            <a:off x="152400" y="3836550"/>
            <a:ext cx="38553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 b="1">
                <a:latin typeface="Source Sans Pro"/>
                <a:ea typeface="Source Sans Pro"/>
                <a:cs typeface="Source Sans Pro"/>
                <a:sym typeface="Source Sans Pro"/>
              </a:rPr>
              <a:t>“Вечерний звон”</a:t>
            </a:r>
            <a:endParaRPr sz="1800" b="1"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7"/>
          <p:cNvSpPr txBox="1">
            <a:spLocks noGrp="1"/>
          </p:cNvSpPr>
          <p:nvPr>
            <p:ph type="body" idx="1"/>
          </p:nvPr>
        </p:nvSpPr>
        <p:spPr>
          <a:xfrm>
            <a:off x="105400" y="379450"/>
            <a:ext cx="3435900" cy="4342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lnSpcReduction="10000"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ru" sz="2400">
                <a:solidFill>
                  <a:srgbClr val="323749"/>
                </a:solidFill>
                <a:latin typeface="Arial"/>
                <a:ea typeface="Arial"/>
                <a:cs typeface="Arial"/>
                <a:sym typeface="Arial"/>
              </a:rPr>
              <a:t>В 1898 г. художник стал Академиком пейзажного творчества. Ему поступило предложение преподавать училище живописи, студентом которого он когда-то был.</a:t>
            </a:r>
            <a:endParaRPr sz="2900"/>
          </a:p>
        </p:txBody>
      </p:sp>
      <p:pic>
        <p:nvPicPr>
          <p:cNvPr id="85" name="Google Shape;85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693700" y="152400"/>
            <a:ext cx="5297900" cy="4324411"/>
          </a:xfrm>
          <a:prstGeom prst="rect">
            <a:avLst/>
          </a:prstGeom>
          <a:noFill/>
          <a:ln>
            <a:noFill/>
          </a:ln>
        </p:spPr>
      </p:pic>
      <p:sp>
        <p:nvSpPr>
          <p:cNvPr id="86" name="Google Shape;86;p17"/>
          <p:cNvSpPr txBox="1"/>
          <p:nvPr/>
        </p:nvSpPr>
        <p:spPr>
          <a:xfrm>
            <a:off x="3693700" y="4476800"/>
            <a:ext cx="36891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100" b="1">
                <a:latin typeface="Source Sans Pro"/>
                <a:ea typeface="Source Sans Pro"/>
                <a:cs typeface="Source Sans Pro"/>
                <a:sym typeface="Source Sans Pro"/>
              </a:rPr>
              <a:t>“Март”</a:t>
            </a:r>
            <a:endParaRPr sz="2300" b="1"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" name="Google Shape;91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60050" y="0"/>
            <a:ext cx="8041001" cy="4668350"/>
          </a:xfrm>
          <a:prstGeom prst="rect">
            <a:avLst/>
          </a:prstGeom>
          <a:noFill/>
          <a:ln>
            <a:noFill/>
          </a:ln>
        </p:spPr>
      </p:pic>
      <p:sp>
        <p:nvSpPr>
          <p:cNvPr id="92" name="Google Shape;92;p18"/>
          <p:cNvSpPr txBox="1"/>
          <p:nvPr/>
        </p:nvSpPr>
        <p:spPr>
          <a:xfrm>
            <a:off x="2291700" y="4668350"/>
            <a:ext cx="4377600" cy="4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 b="1">
                <a:latin typeface="Source Sans Pro"/>
                <a:ea typeface="Source Sans Pro"/>
                <a:cs typeface="Source Sans Pro"/>
                <a:sym typeface="Source Sans Pro"/>
              </a:rPr>
              <a:t>“Березовая роща”</a:t>
            </a:r>
            <a:endParaRPr sz="2000" b="1"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9"/>
          <p:cNvSpPr txBox="1">
            <a:spLocks noGrp="1"/>
          </p:cNvSpPr>
          <p:nvPr>
            <p:ph type="title"/>
          </p:nvPr>
        </p:nvSpPr>
        <p:spPr>
          <a:xfrm>
            <a:off x="1198225" y="4629150"/>
            <a:ext cx="5404800" cy="274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ru" sz="2300"/>
              <a:t>“Вечер на Волге”</a:t>
            </a:r>
            <a:endParaRPr sz="2300"/>
          </a:p>
        </p:txBody>
      </p:sp>
      <p:pic>
        <p:nvPicPr>
          <p:cNvPr id="98" name="Google Shape;98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98225" y="89250"/>
            <a:ext cx="6510519" cy="4470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Plum">
  <a:themeElements>
    <a:clrScheme name="Plum">
      <a:dk1>
        <a:srgbClr val="611BB8"/>
      </a:dk1>
      <a:lt1>
        <a:srgbClr val="FFFFFF"/>
      </a:lt1>
      <a:dk2>
        <a:srgbClr val="000000"/>
      </a:dk2>
      <a:lt2>
        <a:srgbClr val="7F7F7F"/>
      </a:lt2>
      <a:accent1>
        <a:srgbClr val="333333"/>
      </a:accent1>
      <a:accent2>
        <a:srgbClr val="5E2B97"/>
      </a:accent2>
      <a:accent3>
        <a:srgbClr val="7E57C2"/>
      </a:accent3>
      <a:accent4>
        <a:srgbClr val="C77025"/>
      </a:accent4>
      <a:accent5>
        <a:srgbClr val="009688"/>
      </a:accent5>
      <a:accent6>
        <a:srgbClr val="FFD600"/>
      </a:accent6>
      <a:hlink>
        <a:srgbClr val="009688"/>
      </a:hlink>
      <a:folHlink>
        <a:srgbClr val="00968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172</Words>
  <PresentationFormat>Экран (16:9)</PresentationFormat>
  <Paragraphs>16</Paragraphs>
  <Slides>7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Arial</vt:lpstr>
      <vt:lpstr>Raleway</vt:lpstr>
      <vt:lpstr>Source Sans Pro</vt:lpstr>
      <vt:lpstr>Plum</vt:lpstr>
      <vt:lpstr>Выдающийся человек</vt:lpstr>
      <vt:lpstr>Слайд 2</vt:lpstr>
      <vt:lpstr>Слайд 3</vt:lpstr>
      <vt:lpstr>Слайд 4</vt:lpstr>
      <vt:lpstr>Слайд 5</vt:lpstr>
      <vt:lpstr>Слайд 6</vt:lpstr>
      <vt:lpstr>“Вечер на Волге”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Выдающийся человек</dc:title>
  <cp:lastModifiedBy>Слава</cp:lastModifiedBy>
  <cp:revision>1</cp:revision>
  <dcterms:modified xsi:type="dcterms:W3CDTF">2023-12-14T13:03:00Z</dcterms:modified>
</cp:coreProperties>
</file>