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87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8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03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9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8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95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4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63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2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5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8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6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D2AB0-E0FB-4A4C-9978-564BF5C0259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E388D-8C7D-4EDC-BB70-03EEF9BC2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55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0160" y="1544032"/>
            <a:ext cx="7415284" cy="2387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по теме урока:</a:t>
            </a:r>
            <a:b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 сколько больше? На сколько меньше?»</a:t>
            </a:r>
            <a:endParaRPr lang="ru-RU" b="1" i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9105" y="4491189"/>
            <a:ext cx="3873462" cy="1655762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математика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1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УМК: «Школа России»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4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3" r="27331"/>
          <a:stretch/>
        </p:blipFill>
        <p:spPr>
          <a:xfrm>
            <a:off x="6359857" y="615805"/>
            <a:ext cx="3316406" cy="5310805"/>
          </a:xfrm>
          <a:prstGeom prst="rect">
            <a:avLst/>
          </a:prstGeom>
        </p:spPr>
      </p:pic>
      <p:sp>
        <p:nvSpPr>
          <p:cNvPr id="3" name="Вертикальный свиток 2"/>
          <p:cNvSpPr/>
          <p:nvPr/>
        </p:nvSpPr>
        <p:spPr>
          <a:xfrm>
            <a:off x="982638" y="615805"/>
            <a:ext cx="5554640" cy="5034367"/>
          </a:xfrm>
          <a:prstGeom prst="verticalScroll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23" y="1515491"/>
            <a:ext cx="38486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«Дорогие ребята! Пишет Вам, Мама-Коза. Злой Волк забрал в темный лес моих козлят. Помогите мне спасти моих козлят. Но для этого Вам нужно выполнить задания Злого Волка. Будьте внимательными, и выполняйте задания без ошибок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С каждым правильно выполненным заданием козлята будут появляться +1.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Вам помогут условные обозначения! Будьте внимательны!»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6005015" y="3248167"/>
            <a:ext cx="532263" cy="50496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ozochki-pasutsya-v-chistom-po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43583" y="1000836"/>
            <a:ext cx="609600" cy="609600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1204811" y="5650172"/>
            <a:ext cx="887105" cy="854587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163772" y="5685894"/>
            <a:ext cx="818866" cy="818865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4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7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62851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обозначения: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101475" y="365125"/>
            <a:ext cx="2994990" cy="3993321"/>
          </a:xfrm>
          <a:prstGeom prst="rect">
            <a:avLst/>
          </a:prstGeom>
        </p:spPr>
      </p:pic>
      <p:pic>
        <p:nvPicPr>
          <p:cNvPr id="6" name="voi-odinochnyii-dalekii-priglushennyi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85027" y="3601872"/>
            <a:ext cx="609600" cy="609600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7672" y="1815152"/>
            <a:ext cx="859809" cy="91440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77672" y="3016155"/>
            <a:ext cx="859809" cy="791570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514901" y="3016155"/>
            <a:ext cx="818866" cy="79157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звук 9">
            <a:hlinkClick r:id="" action="ppaction://noaction" highlightClick="1">
              <a:snd r:embed="rId6" name="applause.wav"/>
            </a:hlinkClick>
          </p:cNvPr>
          <p:cNvSpPr/>
          <p:nvPr/>
        </p:nvSpPr>
        <p:spPr>
          <a:xfrm>
            <a:off x="477672" y="4211472"/>
            <a:ext cx="859809" cy="865495"/>
          </a:xfrm>
          <a:prstGeom prst="actionButtonSou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24084" y="1951630"/>
            <a:ext cx="5868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Кнопка «ДОМОЙ». Ее функция позволит тебе не забыть, какая тема урока.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1189" y="3161394"/>
            <a:ext cx="5525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Кнопки «ВПЕРЕД» и «НАЗАД» позволят тебе перемещаться от одного задания к другому.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46912" y="4358446"/>
            <a:ext cx="6114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главным героям прилагается звук. Нажми на кнопку «ГОЛОС» и услышишь голос главных героев.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8490" y="5581934"/>
            <a:ext cx="968991" cy="777923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1041040" y="5513696"/>
            <a:ext cx="1055426" cy="818865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1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№1. «Устный счет». Какие числа пропущены?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4561" y="5760706"/>
            <a:ext cx="1082722" cy="859809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7481" y="1690688"/>
            <a:ext cx="1009934" cy="13254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464" y="1674919"/>
            <a:ext cx="1024217" cy="13412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5730" y="1713843"/>
            <a:ext cx="1024217" cy="13412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915" y="1713843"/>
            <a:ext cx="1024217" cy="13412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535" y="1713843"/>
            <a:ext cx="1024217" cy="13412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7968" y="1713843"/>
            <a:ext cx="1024217" cy="13412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8549" y="1951630"/>
            <a:ext cx="642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66281" y="1951630"/>
            <a:ext cx="7676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39785" y="1951630"/>
            <a:ext cx="70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3076" y="3821373"/>
            <a:ext cx="57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026090"/>
            <a:ext cx="532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2310" y="3821373"/>
            <a:ext cx="464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552" y="4026090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170" y="3634723"/>
            <a:ext cx="1629106" cy="212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44444E-6 L 0.29818 -0.272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9" y="-1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0.02161 -0.3101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1" y="-1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33333E-6 L 0.04401 -0.302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-1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№2. Не считая, определи, чего больше: орехов или вишен. Соедини рисунок и рамку с правильным ответом.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4561" y="5760706"/>
            <a:ext cx="1082722" cy="859809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8200" y="1937982"/>
            <a:ext cx="2355376" cy="15831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218" y="1937982"/>
            <a:ext cx="2365453" cy="15972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444" y="1923832"/>
            <a:ext cx="2365453" cy="159729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015888" y="4353636"/>
            <a:ext cx="2129051" cy="125559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Орехов больше, чем вишен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218" y="4353636"/>
            <a:ext cx="2139881" cy="12680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289" y="4353636"/>
            <a:ext cx="2139881" cy="12680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7701" y="4421385"/>
            <a:ext cx="1746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Орехов меньше, чем вишен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32574" y="4421385"/>
            <a:ext cx="1883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Орехов и вишен поровну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20" y="2129051"/>
            <a:ext cx="541775" cy="4847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4561" y="2129051"/>
            <a:ext cx="542591" cy="4877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9504" y="2126075"/>
            <a:ext cx="542591" cy="48772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9861" y="2126075"/>
            <a:ext cx="542591" cy="48772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1172" y="2141380"/>
            <a:ext cx="542591" cy="48772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4229" y="2035480"/>
            <a:ext cx="542591" cy="4877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6089" y="2035480"/>
            <a:ext cx="542591" cy="4877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0197" y="2023489"/>
            <a:ext cx="542591" cy="48772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1702" y="2055701"/>
            <a:ext cx="542591" cy="48772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54" b="98365" l="1031" r="988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08" y="2629102"/>
            <a:ext cx="1136360" cy="92083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0726" y="2629102"/>
            <a:ext cx="1140051" cy="9205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56089" y="2573741"/>
            <a:ext cx="1140051" cy="920576"/>
          </a:xfrm>
          <a:prstGeom prst="rect">
            <a:avLst/>
          </a:prstGeom>
        </p:spPr>
      </p:pic>
      <p:cxnSp>
        <p:nvCxnSpPr>
          <p:cNvPr id="28" name="Прямая со стрелкой 27"/>
          <p:cNvCxnSpPr/>
          <p:nvPr/>
        </p:nvCxnSpPr>
        <p:spPr>
          <a:xfrm flipH="1">
            <a:off x="3723045" y="3521122"/>
            <a:ext cx="4922479" cy="83251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420777" y="3494317"/>
            <a:ext cx="1331151" cy="859319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057099" y="3535272"/>
            <a:ext cx="2334996" cy="818364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97078" y="954772"/>
            <a:ext cx="1374012" cy="179599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60062" y="3158476"/>
            <a:ext cx="1371719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10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№3. Заполни таблицу.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4561" y="5760706"/>
            <a:ext cx="1082722" cy="859809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40" y="258531"/>
            <a:ext cx="1371719" cy="17923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0918" y="3968327"/>
            <a:ext cx="1371719" cy="17923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0918" y="2157504"/>
            <a:ext cx="1371719" cy="1792379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716726"/>
              </p:ext>
            </p:extLst>
          </p:nvPr>
        </p:nvGraphicFramePr>
        <p:xfrm>
          <a:off x="1241949" y="2157504"/>
          <a:ext cx="8134063" cy="1672945"/>
        </p:xfrm>
        <a:graphic>
          <a:graphicData uri="http://schemas.openxmlformats.org/drawingml/2006/table">
            <a:tbl>
              <a:tblPr firstRow="1" firstCol="1" bandRow="1"/>
              <a:tblGrid>
                <a:gridCol w="1662369"/>
                <a:gridCol w="1523838"/>
                <a:gridCol w="1523838"/>
                <a:gridCol w="1712009"/>
                <a:gridCol w="1712009"/>
              </a:tblGrid>
              <a:tr h="5409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Увеличь на 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08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473958" y="4558352"/>
            <a:ext cx="79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64955" y="4558352"/>
            <a:ext cx="777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0931" y="4864516"/>
            <a:ext cx="736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63821" y="4558352"/>
            <a:ext cx="682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6460" y="4912295"/>
            <a:ext cx="818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78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0.16406 -0.2349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3" y="-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0.03125 -0.2828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7.40741E-7 L 0.07643 -0.2460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5" y="-1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11111E-6 L 0.14141 -0.283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70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9692" y="283239"/>
            <a:ext cx="5007591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№4. Реши задачу.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309279" cy="3215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Папа сорвал с дерева груши и апельсины. Каких фруктов сорвано больше и на сколько? Составь решение в правильной последовательности.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4561" y="5760706"/>
            <a:ext cx="1082722" cy="859809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82" y="453887"/>
            <a:ext cx="1049800" cy="1371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381" y="1311056"/>
            <a:ext cx="1256053" cy="10291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138" y="1311056"/>
            <a:ext cx="1255885" cy="10303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229" y="1311056"/>
            <a:ext cx="1255885" cy="10303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313" y="1311056"/>
            <a:ext cx="1255885" cy="10303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7125" y="1311056"/>
            <a:ext cx="1255885" cy="10303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802" y="2538483"/>
            <a:ext cx="1323209" cy="13033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0118" y="2537187"/>
            <a:ext cx="1322947" cy="13046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6570" y="2537186"/>
            <a:ext cx="1322947" cy="13046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2724" y="2537185"/>
            <a:ext cx="1322947" cy="1304657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986275"/>
              </p:ext>
            </p:extLst>
          </p:nvPr>
        </p:nvGraphicFramePr>
        <p:xfrm>
          <a:off x="8596052" y="4299434"/>
          <a:ext cx="3170840" cy="824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4168"/>
                <a:gridCol w="634168"/>
                <a:gridCol w="634168"/>
                <a:gridCol w="634168"/>
                <a:gridCol w="634168"/>
              </a:tblGrid>
              <a:tr h="8249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54137" y="4926842"/>
            <a:ext cx="565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23128" y="4271749"/>
            <a:ext cx="600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3630" y="5336275"/>
            <a:ext cx="805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75434" y="4271749"/>
            <a:ext cx="553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10985" y="5336275"/>
            <a:ext cx="562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4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22222E-6 L 0.29401 -0.0916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1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3.33333E-6 L 0.275 -0.0108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50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96296E-6 L 0.33646 -0.1289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23" y="-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8 0.00672 L 0.35976 0.0171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96296E-6 L 0.17748 -0.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67" y="-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904561" y="5760706"/>
            <a:ext cx="1082722" cy="859809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955" y="586854"/>
            <a:ext cx="5602406" cy="5602406"/>
          </a:xfrm>
          <a:prstGeom prst="rect">
            <a:avLst/>
          </a:prstGeom>
        </p:spPr>
      </p:pic>
      <p:sp>
        <p:nvSpPr>
          <p:cNvPr id="7" name="Блок-схема: память с посл. доступом 6"/>
          <p:cNvSpPr/>
          <p:nvPr/>
        </p:nvSpPr>
        <p:spPr>
          <a:xfrm>
            <a:off x="300252" y="1091821"/>
            <a:ext cx="2483892" cy="2142698"/>
          </a:xfrm>
          <a:prstGeom prst="flowChartMagneticTap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друг, ты справился со всеми заданиями! Мои козлята теперь со мной!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8698172" y="887104"/>
            <a:ext cx="2665862" cy="1910687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свою работу на следующей странице!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59" y="2139335"/>
            <a:ext cx="6657833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«Рефлексия»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«Выбери веселого козленка, если задания выполнил на «отлично» и «хорошо». А если возникл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 тебя трудности, то выбери грустного козленка.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тебе!»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04717" y="5760706"/>
            <a:ext cx="1037230" cy="832514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35" y="427993"/>
            <a:ext cx="2614089" cy="34226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0"/>
          <a:stretch/>
        </p:blipFill>
        <p:spPr>
          <a:xfrm>
            <a:off x="8751399" y="3273829"/>
            <a:ext cx="2694523" cy="2358605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10986448" y="5760706"/>
            <a:ext cx="968991" cy="832514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78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258</Words>
  <Application>Microsoft Office PowerPoint</Application>
  <PresentationFormat>Широкоэкранный</PresentationFormat>
  <Paragraphs>52</Paragraphs>
  <Slides>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Дидактическая игра по теме урока: «На сколько больше? На сколько меньше?»</vt:lpstr>
      <vt:lpstr>Презентация PowerPoint</vt:lpstr>
      <vt:lpstr>Условные обозначения:</vt:lpstr>
      <vt:lpstr>№1. «Устный счет». Какие числа пропущены?</vt:lpstr>
      <vt:lpstr>№2. Не считая, определи, чего больше: орехов или вишен. Соедини рисунок и рамку с правильным ответом.</vt:lpstr>
      <vt:lpstr>№3. Заполни таблицу.</vt:lpstr>
      <vt:lpstr>№4. Реши задачу.</vt:lpstr>
      <vt:lpstr>Презентация PowerPoint</vt:lpstr>
      <vt:lpstr>«Рефлексия» «Выбери веселого козленка, если задания выполнил на «отлично» и «хорошо». А если возникли у тебя трудности, то выбери грустного козленка. Успехов тебе!»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23</cp:revision>
  <dcterms:created xsi:type="dcterms:W3CDTF">2022-11-29T05:29:04Z</dcterms:created>
  <dcterms:modified xsi:type="dcterms:W3CDTF">2022-11-29T07:01:18Z</dcterms:modified>
</cp:coreProperties>
</file>