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000636"/>
            <a:ext cx="4471974" cy="217170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 – составитель: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Старикова А.Е.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Образовательный проект на тему: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«Воспитание у младших школьников любви к родному краю на уроках литературного чтения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7154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2600" dirty="0" smtClean="0">
                <a:solidFill>
                  <a:srgbClr val="696464"/>
                </a:solidFill>
              </a:rPr>
              <a:t>Муниципальный конкурс «Педагогический дебют 2021»</a:t>
            </a:r>
            <a:endParaRPr lang="ru-RU" sz="2600" dirty="0" smtClean="0">
              <a:solidFill>
                <a:srgbClr val="69646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15304" cy="100013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500174"/>
            <a:ext cx="7715304" cy="450059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Федеральный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государственный образовательный стандарт начального общего образования второго поколения предусматривает главной целью «духовно-нравственное развитие личности учащихся». Основное содержание оценки личностных результатов в начальной школе по Федеральному государственному образовательному стандарту строится, в частности, «вокруг оценки сформированности основ гражданской идентичности - чувства гордости за свою Родину, знания знаменательных для Отечества исторических событий, любви к родному краю и малой родине, осознания своей национальности уважения культуры и традиций народов России и мира».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428604"/>
            <a:ext cx="7643866" cy="57150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Привить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к своей Родине необходимо как можно раньше, а именно в начальных классах. Дети уже в младшем школьном возрасте должны понять, как это важно любить свой народ, гордиться его прошлым и настоящим, чувствовать свою ответственность за то, каким будет будущее.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Чтобы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 научился понимать и любить Родину, он должен познать истоки истории родного края, почувствовать окружающую его природу.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Безусловно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воспитание любви к родному краю должно осуществляться в различных сферах и формах: на уроках, в процессе внеурочной деятельности, и, по нашему мнению, литературное чтение как учебный предмет имеет большие возможности в плане патриотического воспитания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500174"/>
            <a:ext cx="7786742" cy="12858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младших школьников любви к родному краю на уроках литературного чтения, с помощью краеведческого материала.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928934"/>
            <a:ext cx="778674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857628"/>
            <a:ext cx="7786742" cy="24929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 algn="just">
              <a:buClr>
                <a:schemeClr val="accent2"/>
              </a:buClr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знаний о родине, её особенностях, истории и культуре;</a:t>
            </a:r>
          </a:p>
          <a:p>
            <a:pPr marL="514350" indent="-514350" algn="just">
              <a:buClr>
                <a:schemeClr val="accent2"/>
              </a:buClr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Воспитание любви 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большой и малой родине, любви к людям, привитие бережного отношения к истории Отечества, к его культурному наследию, к обычаям и традициям народа.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внедрения 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857364"/>
            <a:ext cx="7786742" cy="40719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                       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этап: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  Основной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этап: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Завершающий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57422" y="2143116"/>
            <a:ext cx="2357454" cy="1588"/>
          </a:xfrm>
          <a:prstGeom prst="straightConnector1">
            <a:avLst/>
          </a:prstGeom>
          <a:ln w="12700" cap="rnd" cmpd="sng">
            <a:solidFill>
              <a:schemeClr val="accent1">
                <a:shade val="60000"/>
                <a:satMod val="110000"/>
              </a:schemeClr>
            </a:solidFill>
            <a:headEnd w="lg" len="med"/>
            <a:tailEnd type="arrow"/>
          </a:ln>
          <a:effectLst>
            <a:outerShdw blurRad="38100" dist="38100" dir="4500000" sx="104000" sy="104000" algn="t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643174" y="3214686"/>
            <a:ext cx="3643338" cy="1588"/>
          </a:xfrm>
          <a:prstGeom prst="straightConnector1">
            <a:avLst/>
          </a:prstGeom>
          <a:ln w="12700" cap="rnd" cmpd="sng">
            <a:solidFill>
              <a:schemeClr val="accent1">
                <a:shade val="60000"/>
                <a:satMod val="110000"/>
              </a:schemeClr>
            </a:solidFill>
            <a:headEnd w="lg" len="med"/>
            <a:tailEnd type="arrow"/>
          </a:ln>
          <a:effectLst>
            <a:outerShdw blurRad="38100" dist="38100" dir="4500000" sx="104000" sy="104000" algn="t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71736" y="4286256"/>
            <a:ext cx="2928958" cy="1588"/>
          </a:xfrm>
          <a:prstGeom prst="straightConnector1">
            <a:avLst/>
          </a:prstGeom>
          <a:ln w="12700" cap="rnd" cmpd="sng">
            <a:solidFill>
              <a:schemeClr val="accent1">
                <a:shade val="60000"/>
                <a:satMod val="110000"/>
              </a:schemeClr>
            </a:solidFill>
            <a:headEnd w="lg" len="med"/>
            <a:tailEnd type="arrow"/>
          </a:ln>
          <a:effectLst>
            <a:outerShdw blurRad="38100" dist="38100" dir="4500000" sx="104000" sy="104000" algn="t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этап: Подготовительный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857364"/>
            <a:ext cx="7772400" cy="31432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пределение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 проекта, диагностика уровня воспитанности любви к родному краю у младших школьников;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материал, направленный на воспитание любви к родному краю у младших школьников на уроках литературного чтения;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 этап: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714488"/>
            <a:ext cx="7772400" cy="18573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уроков литературного чтения с использованием краеведческого материала;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картотеки «Писатели Тульского края»;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литературной карты Тульского края.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28662" y="3786190"/>
            <a:ext cx="7772400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III этап: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Заключительный этап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28662" y="5214950"/>
            <a:ext cx="7772400" cy="10715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Анализ проведённой деятельности.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Прогнозируемые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857224" y="2000240"/>
            <a:ext cx="7772400" cy="457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/>
              <a:t>Сформированность </a:t>
            </a:r>
            <a:r>
              <a:rPr lang="ru-RU" dirty="0" smtClean="0"/>
              <a:t>нравственного </a:t>
            </a:r>
            <a:r>
              <a:rPr lang="ru-RU" dirty="0" smtClean="0"/>
              <a:t>чувства патриотизма </a:t>
            </a:r>
            <a:r>
              <a:rPr lang="ru-RU" dirty="0" smtClean="0"/>
              <a:t>у младших школьников, которое включает интерес и любовь к родному краю.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143932" cy="178595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</TotalTime>
  <Words>389</Words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Образовательный проект на тему: «Воспитание у младших школьников любви к родному краю на уроках литературного чтения» </vt:lpstr>
      <vt:lpstr>Актуальность</vt:lpstr>
      <vt:lpstr>Слайд 3</vt:lpstr>
      <vt:lpstr>Цель проекта:</vt:lpstr>
      <vt:lpstr>Этапы внедрения проекта</vt:lpstr>
      <vt:lpstr>I этап: Подготовительный этап</vt:lpstr>
      <vt:lpstr>II этап: Основной этап</vt:lpstr>
      <vt:lpstr>Прогнозируемые результаты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на тему: «Воспитание у младших школьников любви к родному краю на уроках литературного чтения». </dc:title>
  <dc:creator>Пользователь</dc:creator>
  <cp:lastModifiedBy>Пользователь</cp:lastModifiedBy>
  <cp:revision>5</cp:revision>
  <dcterms:created xsi:type="dcterms:W3CDTF">2021-01-18T16:19:01Z</dcterms:created>
  <dcterms:modified xsi:type="dcterms:W3CDTF">2021-01-18T17:07:18Z</dcterms:modified>
</cp:coreProperties>
</file>