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47CC0-4555-4018-B6E3-62AE9EC93296}" type="datetimeFigureOut">
              <a:rPr lang="ru-RU" smtClean="0"/>
              <a:t>16.09.2020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0B18A-979A-4301-B133-3C866C4A34B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47CC0-4555-4018-B6E3-62AE9EC93296}" type="datetimeFigureOut">
              <a:rPr lang="ru-RU" smtClean="0"/>
              <a:t>16.09.2020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0B18A-979A-4301-B133-3C866C4A34B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47CC0-4555-4018-B6E3-62AE9EC93296}" type="datetimeFigureOut">
              <a:rPr lang="ru-RU" smtClean="0"/>
              <a:t>16.09.2020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0B18A-979A-4301-B133-3C866C4A34B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47CC0-4555-4018-B6E3-62AE9EC93296}" type="datetimeFigureOut">
              <a:rPr lang="ru-RU" smtClean="0"/>
              <a:t>16.09.2020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0B18A-979A-4301-B133-3C866C4A34B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47CC0-4555-4018-B6E3-62AE9EC93296}" type="datetimeFigureOut">
              <a:rPr lang="ru-RU" smtClean="0"/>
              <a:t>16.09.2020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0B18A-979A-4301-B133-3C866C4A34B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47CC0-4555-4018-B6E3-62AE9EC93296}" type="datetimeFigureOut">
              <a:rPr lang="ru-RU" smtClean="0"/>
              <a:t>16.09.2020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0B18A-979A-4301-B133-3C866C4A34B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47CC0-4555-4018-B6E3-62AE9EC93296}" type="datetimeFigureOut">
              <a:rPr lang="ru-RU" smtClean="0"/>
              <a:t>16.09.2020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0B18A-979A-4301-B133-3C866C4A34B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47CC0-4555-4018-B6E3-62AE9EC93296}" type="datetimeFigureOut">
              <a:rPr lang="ru-RU" smtClean="0"/>
              <a:t>16.09.2020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0B18A-979A-4301-B133-3C866C4A34B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47CC0-4555-4018-B6E3-62AE9EC93296}" type="datetimeFigureOut">
              <a:rPr lang="ru-RU" smtClean="0"/>
              <a:t>16.09.2020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0B18A-979A-4301-B133-3C866C4A34B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47CC0-4555-4018-B6E3-62AE9EC93296}" type="datetimeFigureOut">
              <a:rPr lang="ru-RU" smtClean="0"/>
              <a:t>16.09.2020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0B18A-979A-4301-B133-3C866C4A34B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47CC0-4555-4018-B6E3-62AE9EC93296}" type="datetimeFigureOut">
              <a:rPr lang="ru-RU" smtClean="0"/>
              <a:t>16.09.2020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0B18A-979A-4301-B133-3C866C4A34B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A47CC0-4555-4018-B6E3-62AE9EC93296}" type="datetimeFigureOut">
              <a:rPr lang="ru-RU" smtClean="0"/>
              <a:t>16.09.2020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60B18A-979A-4301-B133-3C866C4A34B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Лексика. Культура речи.</a:t>
            </a: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Слово и его лексическое значение.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692696"/>
            <a:ext cx="2664296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Части слова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11560" y="2348880"/>
            <a:ext cx="2592288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Значение слова, его толкование, словарный запас языка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3789040"/>
            <a:ext cx="2664296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Звуки речи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11560" y="5373216"/>
            <a:ext cx="2592288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Строение словосочетания и предложения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012160" y="692696"/>
            <a:ext cx="2361238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Фонетика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012160" y="2346499"/>
            <a:ext cx="2376264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>
                <a:solidFill>
                  <a:schemeClr val="tx1"/>
                </a:solidFill>
              </a:rPr>
              <a:t>Морфемика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012160" y="5229200"/>
            <a:ext cx="2304256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Лексикология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940152" y="3789040"/>
            <a:ext cx="2448272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Синтаксис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i.pinimg.com/736x/9c/e2/d3/9ce2d3e881c3b459808154e146610b0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32656"/>
            <a:ext cx="3491880" cy="5040560"/>
          </a:xfrm>
          <a:prstGeom prst="rect">
            <a:avLst/>
          </a:prstGeom>
          <a:noFill/>
        </p:spPr>
      </p:pic>
      <p:pic>
        <p:nvPicPr>
          <p:cNvPr id="1028" name="Picture 4" descr="https://ferma-biz.ru/wp-content/uploads/2020/03/292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3968" y="260648"/>
            <a:ext cx="4608512" cy="46805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B050"/>
                </a:solidFill>
              </a:rPr>
              <a:t>Толкование: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7030A0"/>
                </a:solidFill>
              </a:rPr>
              <a:t>Арлекин </a:t>
            </a:r>
            <a:r>
              <a:rPr lang="ru-RU" b="1" dirty="0" smtClean="0"/>
              <a:t>- </a:t>
            </a:r>
            <a:r>
              <a:rPr lang="ru-RU" dirty="0" smtClean="0"/>
              <a:t>традиционный персонаж итальянской</a:t>
            </a:r>
            <a:r>
              <a:rPr lang="ru-RU" dirty="0" smtClean="0"/>
              <a:t> «комедии масок»,</a:t>
            </a:r>
            <a:r>
              <a:rPr lang="ru-RU" dirty="0" smtClean="0"/>
              <a:t> слуга-хитрец, шут в разноцветной одежде из лоскутков</a:t>
            </a:r>
            <a:endParaRPr lang="ru-RU" dirty="0" smtClean="0">
              <a:solidFill>
                <a:srgbClr val="7030A0"/>
              </a:solidFill>
            </a:endParaRPr>
          </a:p>
          <a:p>
            <a:pPr>
              <a:buNone/>
            </a:pPr>
            <a:r>
              <a:rPr lang="ru-RU" b="1" dirty="0" smtClean="0">
                <a:solidFill>
                  <a:srgbClr val="7030A0"/>
                </a:solidFill>
              </a:rPr>
              <a:t>Бык </a:t>
            </a:r>
            <a:r>
              <a:rPr lang="ru-RU" dirty="0" smtClean="0">
                <a:solidFill>
                  <a:srgbClr val="7030A0"/>
                </a:solidFill>
              </a:rPr>
              <a:t>– </a:t>
            </a:r>
            <a:r>
              <a:rPr lang="ru-RU" dirty="0" smtClean="0"/>
              <a:t>крупное жвачное парнокопытное животное</a:t>
            </a:r>
            <a:endParaRPr lang="ru-RU" b="1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7030A0"/>
                </a:solidFill>
              </a:rPr>
              <a:t>Арлекин </a:t>
            </a:r>
            <a:r>
              <a:rPr lang="ru-RU" dirty="0" smtClean="0"/>
              <a:t>–</a:t>
            </a:r>
            <a:r>
              <a:rPr lang="ru-RU" b="1" dirty="0" smtClean="0">
                <a:solidFill>
                  <a:srgbClr val="7030A0"/>
                </a:solidFill>
              </a:rPr>
              <a:t> </a:t>
            </a:r>
            <a:r>
              <a:rPr lang="ru-RU" dirty="0" smtClean="0"/>
              <a:t>гончая собака с разноцветными глазами и пятнистая, как шахматная доска</a:t>
            </a:r>
          </a:p>
          <a:p>
            <a:pPr>
              <a:buNone/>
            </a:pPr>
            <a:r>
              <a:rPr lang="ru-RU" b="1" dirty="0" smtClean="0">
                <a:solidFill>
                  <a:srgbClr val="7030A0"/>
                </a:solidFill>
              </a:rPr>
              <a:t>Бык</a:t>
            </a:r>
            <a:r>
              <a:rPr lang="ru-RU" dirty="0" smtClean="0"/>
              <a:t> – любимое домашнее животное дяди </a:t>
            </a:r>
            <a:r>
              <a:rPr lang="ru-RU" dirty="0" err="1" smtClean="0"/>
              <a:t>Сювы</a:t>
            </a:r>
            <a:endParaRPr lang="ru-RU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648072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00B050"/>
                </a:solidFill>
              </a:rPr>
              <a:t>Допишите слово или словосочетание…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472608"/>
          </a:xfrm>
        </p:spPr>
        <p:txBody>
          <a:bodyPr>
            <a:normAutofit lnSpcReduction="10000"/>
          </a:bodyPr>
          <a:lstStyle/>
          <a:p>
            <a:r>
              <a:rPr lang="ru-RU" sz="2400" dirty="0" smtClean="0"/>
              <a:t>Все слова языка образуют его словарный состав или …</a:t>
            </a:r>
          </a:p>
          <a:p>
            <a:r>
              <a:rPr lang="ru-RU" sz="2400" dirty="0" smtClean="0"/>
              <a:t>Раздел науки о языке</a:t>
            </a:r>
            <a:r>
              <a:rPr lang="ru-RU" sz="2400" dirty="0" smtClean="0"/>
              <a:t>, изучающий словарный запас языка, - …</a:t>
            </a:r>
          </a:p>
          <a:p>
            <a:r>
              <a:rPr lang="ru-RU" sz="2400" dirty="0" smtClean="0"/>
              <a:t>То, что  слово, - это его …</a:t>
            </a:r>
          </a:p>
          <a:p>
            <a:r>
              <a:rPr lang="ru-RU" sz="2400" dirty="0" smtClean="0"/>
              <a:t>Слова </a:t>
            </a:r>
            <a:r>
              <a:rPr lang="ru-RU" sz="2400" dirty="0" smtClean="0"/>
              <a:t>имеющие одно лексическое значение, называются …</a:t>
            </a:r>
          </a:p>
          <a:p>
            <a:r>
              <a:rPr lang="ru-RU" sz="2400" dirty="0" smtClean="0"/>
              <a:t>Слова, имеющие много значений, называются …</a:t>
            </a:r>
          </a:p>
          <a:p>
            <a:r>
              <a:rPr lang="ru-RU" sz="2400" dirty="0" smtClean="0"/>
              <a:t>Слова, кроме прямого значения, могут иметь …</a:t>
            </a:r>
          </a:p>
          <a:p>
            <a:r>
              <a:rPr lang="ru-RU" sz="2400" dirty="0" smtClean="0"/>
              <a:t>Слова одной и той же части речи, противоположные по значению, называются …</a:t>
            </a:r>
          </a:p>
          <a:p>
            <a:r>
              <a:rPr lang="ru-RU" sz="2400" dirty="0" smtClean="0"/>
              <a:t>Слова одной и той же части речи, одинаковые по написанию, но разные по значению, называются…</a:t>
            </a:r>
          </a:p>
          <a:p>
            <a:r>
              <a:rPr lang="ru-RU" sz="2400" dirty="0" smtClean="0"/>
              <a:t>Слова одной и той же части речи, похожие по значению, но разные по написанию, называются …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</TotalTime>
  <Words>189</Words>
  <Application>Microsoft Office PowerPoint</Application>
  <PresentationFormat>Экран (4:3)</PresentationFormat>
  <Paragraphs>25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Лексика. Культура речи.</vt:lpstr>
      <vt:lpstr>Слайд 2</vt:lpstr>
      <vt:lpstr>Слайд 3</vt:lpstr>
      <vt:lpstr>Толкование:</vt:lpstr>
      <vt:lpstr>Допишите слово или словосочетание…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Лексика. Культура речи.</dc:title>
  <dc:creator>Юлия</dc:creator>
  <cp:lastModifiedBy>Юлия</cp:lastModifiedBy>
  <cp:revision>6</cp:revision>
  <dcterms:created xsi:type="dcterms:W3CDTF">2020-09-16T16:20:37Z</dcterms:created>
  <dcterms:modified xsi:type="dcterms:W3CDTF">2020-09-16T17:13:18Z</dcterms:modified>
</cp:coreProperties>
</file>