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docProps/core.xml" ContentType="application/vnd.openxmlformats-package.core-properties+xml"/>
  <Override PartName="/ppt/slides/slide3.xml" ContentType="application/vnd.openxmlformats-officedocument.presentationml.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8" r:id="rId3"/>
    <p:sldId id="25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482" y="96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tableStyles" Target="tableStyles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/>
          <a:p>
            <a:r>
              <a:rPr lang="en-US" smtClean="0"/>
              <a:t>*</a:t>
            </a:r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/>
          <a:p>
            <a:r>
              <a:rPr lang="en-US" smtClean="0"/>
              <a:t>#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15B586C-F7F4-49F5-8B56-EB22EC1D4D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A645617-F088-4388-83DB-89C7F13B9A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30FB74A-66FF-4417-9AB1-071154D634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3891B36-6D55-49AC-95B1-2D8A410481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F914354-1A05-4924-BBC7-77742F966A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E35F95D-9602-4A07-B56B-2C0ABF9BFD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1492194-E99B-42E5-BB90-70F3C9470B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2D76527-3F8A-4BA0-B1F8-2DE72B96D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FA8D04A-C74C-4A04-A967-EDA4862596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D75D100-50EC-4ED4-8E46-0690722342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5E86C3B-0326-4589-9641-67A7873B5E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2F946B5F-8042-4291-9F5F-4C9D6AE1687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C48027D-6282-4919-82B9-925CC1B5A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2F946B5F-8042-4291-9F5F-4C9D6AE1687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C48027D-6282-4919-82B9-925CC1B5A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EditPoints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2F946B5F-8042-4291-9F5F-4C9D6AE1687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C48027D-6282-4919-82B9-925CC1B5A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2F946B5F-8042-4291-9F5F-4C9D6AE1687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C48027D-6282-4919-82B9-925CC1B5A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2F946B5F-8042-4291-9F5F-4C9D6AE1687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C48027D-6282-4919-82B9-925CC1B5A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 noEditPoints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2F946B5F-8042-4291-9F5F-4C9D6AE1687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C48027D-6282-4919-82B9-925CC1B5A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 noEditPoints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2F946B5F-8042-4291-9F5F-4C9D6AE1687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Footer Placeholder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C48027D-6282-4919-82B9-925CC1B5A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2F946B5F-8042-4291-9F5F-4C9D6AE1687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Footer Placeholder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C48027D-6282-4919-82B9-925CC1B5A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2F946B5F-8042-4291-9F5F-4C9D6AE1687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Footer Placeholder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C48027D-6282-4919-82B9-925CC1B5A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2F946B5F-8042-4291-9F5F-4C9D6AE1687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C48027D-6282-4919-82B9-925CC1B5A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 noEditPoints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2F946B5F-8042-4291-9F5F-4C9D6AE1687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C48027D-6282-4919-82B9-925CC1B5A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EditPoints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46B5F-8042-4291-9F5F-4C9D6AE1687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8027D-6282-4919-82B9-925CC1B5AE2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hyperlink" Target="https://m.youtube.com/watch?v=kUcuN1WZ7-o" TargetMode="External"/><Relationship Id="rId3" Type="http://schemas.openxmlformats.org/officeDocument/2006/relationships/image" Target="../media/image12.jpeg"/><Relationship Id="rId4" Type="http://schemas.openxmlformats.org/officeDocument/2006/relationships/hyperlink" Target="https://m.youtube.com/watch?v=kUcuN1WZ7-o" TargetMode="External"/><Relationship Id="rId5" Type="http://schemas.openxmlformats.org/officeDocument/2006/relationships/image" Target="../media/image4.jpeg"/><Relationship Id="rId6" Type="http://schemas.openxmlformats.org/officeDocument/2006/relationships/hyperlink" Target="https://m.youtube.com/watch?v=kUcuN1WZ7-o" TargetMode="Externa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hyperlink" Target="https://m.youtube.com/watch?v=kUcuN1WZ7-o" TargetMode="External"/><Relationship Id="rId3" Type="http://schemas.openxmlformats.org/officeDocument/2006/relationships/image" Target="../media/image14.jpeg"/><Relationship Id="rId4" Type="http://schemas.openxmlformats.org/officeDocument/2006/relationships/hyperlink" Target="https://m.youtube.com/watch?v=kUcuN1WZ7-o" TargetMode="External"/><Relationship Id="rId5" Type="http://schemas.openxmlformats.org/officeDocument/2006/relationships/image" Target="../media/image5.jpg"/><Relationship Id="rId6" Type="http://schemas.openxmlformats.org/officeDocument/2006/relationships/hyperlink" Target="https://m.youtube.com/watch?v=kUcuN1WZ7-o" TargetMode="Externa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hyperlink" Target="https://m.youtube.com/watch?v=kUcuN1WZ7-o" TargetMode="External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hyperlink" Target="https://aliexpress.ru/item/1005004268827473.html" TargetMode="External"/><Relationship Id="rId3" Type="http://schemas.openxmlformats.org/officeDocument/2006/relationships/image" Target="../media/image5.jpg"/><Relationship Id="rId4" Type="http://schemas.openxmlformats.org/officeDocument/2006/relationships/hyperlink" Target="https://m.youtube.com/watch?v=kUcuN1WZ7-o" TargetMode="Externa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hyperlink" Target="https://www.youtube.com/watch?v=tjgbqMhJ-CM" TargetMode="External"/><Relationship Id="rId3" Type="http://schemas.openxmlformats.org/officeDocument/2006/relationships/image" Target="../media/image4.jpeg"/><Relationship Id="rId4" Type="http://schemas.openxmlformats.org/officeDocument/2006/relationships/hyperlink" Target="https://m.youtube.com/watch?v=kUcuN1WZ7-o" TargetMode="Externa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hyperlink" Target="https://www.livemaster.ru/topic/2829675-novaya-palitra-tsvetov" TargetMode="External"/><Relationship Id="rId3" Type="http://schemas.openxmlformats.org/officeDocument/2006/relationships/image" Target="../media/image5.jpg"/><Relationship Id="rId4" Type="http://schemas.openxmlformats.org/officeDocument/2006/relationships/hyperlink" Target="https://m.youtube.com/watch?v=kUcuN1WZ7-o" TargetMode="Externa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hyperlink" Target="https://m.youtube.com/watch?v=NLRqAy0fNGM&amp;pp=ygU7I9C_0L7QvNC-0YnRjNCy0LjQt9Cz0L7RgtC-0LLQu9C10L3QuNC40LTQvtC60YPQvNC10L3RgtC-0LI%3D" TargetMode="External"/><Relationship Id="rId3" Type="http://schemas.openxmlformats.org/officeDocument/2006/relationships/image" Target="../media/image4.jpeg"/><Relationship Id="rId4" Type="http://schemas.openxmlformats.org/officeDocument/2006/relationships/hyperlink" Target="https://m.youtube.com/watch?v=kUcuN1WZ7-o" TargetMode="Externa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g"/><Relationship Id="rId2" Type="http://schemas.openxmlformats.org/officeDocument/2006/relationships/hyperlink" Target="https://m.youtube.com/watch?v=kUcuN1WZ7-o" TargetMode="External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hyperlink" Target="https://www.youtube.com/watch?v=J0B-XsoGQk8" TargetMode="External"/><Relationship Id="rId3" Type="http://schemas.openxmlformats.org/officeDocument/2006/relationships/image" Target="../media/image8.jpeg"/><Relationship Id="rId4" Type="http://schemas.openxmlformats.org/officeDocument/2006/relationships/hyperlink" Target="https://m.youtube.com/watch?v=kUcuN1WZ7-o" TargetMode="External"/><Relationship Id="rId5" Type="http://schemas.openxmlformats.org/officeDocument/2006/relationships/image" Target="../media/image4.jpeg"/><Relationship Id="rId6" Type="http://schemas.openxmlformats.org/officeDocument/2006/relationships/hyperlink" Target="https://m.youtube.com/watch?v=kUcuN1WZ7-o" TargetMode="Externa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hyperlink" Target="https://m.youtube.com/watch?v=kUcuN1WZ7-o" TargetMode="External"/><Relationship Id="rId3" Type="http://schemas.openxmlformats.org/officeDocument/2006/relationships/image" Target="../media/image10.jpeg"/><Relationship Id="rId4" Type="http://schemas.openxmlformats.org/officeDocument/2006/relationships/hyperlink" Target="https://m.youtube.com/watch?v=kUcuN1WZ7-o" TargetMode="External"/><Relationship Id="rId5" Type="http://schemas.openxmlformats.org/officeDocument/2006/relationships/image" Target="../media/image5.jpg"/><Relationship Id="rId6" Type="http://schemas.openxmlformats.org/officeDocument/2006/relationships/hyperlink" Target="https://m.youtube.com/watch?v=kUcuN1WZ7-o" TargetMode="Externa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0"/>
            <a:lum bright="0" contrast="0"/>
          </a:blip>
          <a:srcRect l="0" t="0" r="0" b="0"/>
          <a:stretch>
            <a:fillRect l="-3000" t="2000" r="-5000" b="-23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>
          <a:xfrm>
            <a:off x="685800" y="1320849"/>
            <a:ext cx="7772400" cy="857439"/>
          </a:xfrm>
          <a:noFill/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2D4251"/>
                </a:solidFill>
                <a:latin typeface="Helvetica" pitchFamily="50" charset="0" panose="00000500000000000000"/>
                <a:ea typeface="Helvetica" pitchFamily="50" charset="0" panose="00000500000000000000"/>
                <a:cs typeface="Arial" pitchFamily="34" charset="0" panose="020B0604020202020204"/>
              </a:rPr>
              <a:t>Мастер-класс: Изготовление лозы из </a:t>
            </a:r>
          </a:p>
          <a:p>
            <a:r>
              <a:rPr lang="ru-RU" sz="2400" dirty="0" smtClean="0">
                <a:solidFill>
                  <a:srgbClr val="2D4251"/>
                </a:solidFill>
                <a:latin typeface="Helvetica" pitchFamily="50" charset="0" panose="00000500000000000000"/>
                <a:ea typeface="Helvetica" pitchFamily="50" charset="0" panose="00000500000000000000"/>
                <a:cs typeface="Arial" pitchFamily="34" charset="0" panose="020B0604020202020204"/>
              </a:rPr>
              <a:t>потребительской бумаги</a:t>
            </a:r>
            <a:r>
              <a:rPr lang="ru-RU" sz="2400" dirty="0" smtClean="0">
                <a:solidFill>
                  <a:srgbClr val="2D4251"/>
                </a:solidFill>
                <a:latin typeface="Helvetica" pitchFamily="50" charset="0" panose="00000500000000000000"/>
                <a:ea typeface="Helvetica" pitchFamily="50" charset="0" panose="00000500000000000000"/>
                <a:cs typeface="Arial" pitchFamily="34" charset="0" panose="020B0604020202020204"/>
              </a:rPr>
              <a:t> </a:t>
            </a:r>
            <a:endParaRPr lang="ru-RU" sz="2400" dirty="0">
              <a:solidFill>
                <a:srgbClr val="2D4251"/>
              </a:solidFill>
              <a:latin typeface="Helvetica" pitchFamily="50" charset="0" panose="00000500000000000000"/>
              <a:ea typeface="Helvetica" pitchFamily="50" charset="0" panose="00000500000000000000"/>
              <a:cs typeface="Arial" pitchFamily="34" charset="0" panose="020B0604020202020204"/>
            </a:endParaRPr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143000" y="2601119"/>
            <a:ext cx="6858000" cy="1655762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2D4251"/>
                </a:solidFill>
                <a:latin typeface="Helvetica" pitchFamily="50" charset="0" panose="00000500000000000000"/>
                <a:ea typeface="Helvetica" pitchFamily="50" charset="0" panose="00000500000000000000"/>
                <a:cs typeface="Arial" pitchFamily="34" charset="0" panose="020B0604020202020204"/>
              </a:rPr>
              <a:t>Разработчик</a:t>
            </a:r>
            <a:r>
              <a:rPr lang="ru-RU" sz="1800" dirty="0" smtClean="0">
                <a:solidFill>
                  <a:srgbClr val="2D4251"/>
                </a:solidFill>
                <a:latin typeface="Helvetica" pitchFamily="50" charset="0" panose="00000500000000000000"/>
                <a:ea typeface="Helvetica" pitchFamily="50" charset="0" panose="00000500000000000000"/>
                <a:cs typeface="Arial" pitchFamily="34" charset="0" panose="020B0604020202020204"/>
              </a:rPr>
              <a:t>: Студент 1 курса группы МТО-23 Азаргинова Надежда Гурьевна</a:t>
            </a:r>
            <a:endParaRPr lang="ru-RU" sz="1800" dirty="0">
              <a:solidFill>
                <a:srgbClr val="2D4251"/>
              </a:solidFill>
              <a:latin typeface="Helvetica" pitchFamily="50" charset="0" panose="00000500000000000000"/>
              <a:ea typeface="Helvetica" pitchFamily="50" charset="0" panose="00000500000000000000"/>
              <a:cs typeface="Arial" pitchFamily="34" charset="0" panose="020B0604020202020204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9064" y="269178"/>
            <a:ext cx="1079220" cy="16566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rcRect l="4434" r="4435" b="47342"/>
          <a:stretch/>
        </p:blipFill>
        <p:spPr>
          <a:xfrm>
            <a:off x="0" y="3176349"/>
            <a:ext cx="9144000" cy="3681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/>
          </a:stretch>
        </p:blipFill>
        <p:spPr>
          <a:xfrm>
            <a:off x="936735" y="266350"/>
            <a:ext cx="3468315" cy="6232403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p:blipFill>
        <p:spPr>
          <a:xfrm>
            <a:off x="4405050" y="490505"/>
            <a:ext cx="4567639" cy="5876989"/>
          </a:xfrm>
          <a:prstGeom prst="rect">
            <a:avLst/>
          </a:prstGeom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/>
          </a:stretch>
        </p:blipFill>
        <p:spPr>
          <a:xfrm rot="16200000" flipV="1">
            <a:off x="-2725408" y="3195646"/>
            <a:ext cx="6325299" cy="46670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/>
          </a:stretch>
        </p:blipFill>
        <p:spPr>
          <a:xfrm>
            <a:off x="0" y="337729"/>
            <a:ext cx="4408941" cy="5510738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p:blipFill>
        <p:spPr>
          <a:xfrm>
            <a:off x="4729181" y="337728"/>
            <a:ext cx="4206304" cy="5510739"/>
          </a:xfrm>
          <a:prstGeom prst="rect">
            <a:avLst/>
          </a:prstGeom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/>
          </a:stretch>
        </p:blipFill>
        <p:spPr>
          <a:xfrm>
            <a:off x="146807" y="6095924"/>
            <a:ext cx="8850385" cy="6530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906010" y="365126"/>
            <a:ext cx="7609339" cy="1325563"/>
          </a:xfrm>
        </p:spPr>
        <p:txBody>
          <a:bodyPr/>
          <a:lstStyle/>
          <a:p>
            <a:r>
              <a:rPr lang="ru-RU"/>
              <a:t>Инструменты и материалы</a:t>
            </a:r>
          </a:p>
          <a:p>
            <a:endParaRPr lang="ru-RU" dirty="0"/>
          </a:p>
        </p:txBody>
      </p:sp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>
          <a:xfrm>
            <a:off x="906010" y="1825624"/>
            <a:ext cx="7609339" cy="4667249"/>
          </a:xfrm>
        </p:spPr>
        <p:txBody>
          <a:bodyPr/>
          <a:lstStyle/>
          <a:p>
            <a:r>
              <a:rPr lang="ru-RU"/>
              <a:t>Газетные листы или потребительская бумага , плотность 45 г/м2</a:t>
            </a:r>
          </a:p>
          <a:p>
            <a:r>
              <a:rPr lang="ru-RU"/>
              <a:t>ножницы, резак/нож;</a:t>
            </a:r>
          </a:p>
          <a:p>
            <a:r>
              <a:rPr lang="ru-RU"/>
              <a:t>стержень, спицы толщиной 1-2 мм;</a:t>
            </a:r>
          </a:p>
          <a:p>
            <a:r>
              <a:rPr lang="ru-RU"/>
              <a:t>морилка</a:t>
            </a:r>
          </a:p>
          <a:p>
            <a:r>
              <a:rPr lang="ru-RU"/>
              <a:t>Аквалазурь</a:t>
            </a:r>
          </a:p>
          <a:p>
            <a:r>
              <a:rPr lang="ru-RU"/>
              <a:t>клей ПВА</a:t>
            </a:r>
          </a:p>
          <a:p>
            <a:r>
              <a:rPr lang="ru-RU"/>
              <a:t>кисти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/>
          </a:stretch>
        </p:blipFill>
        <p:spPr>
          <a:xfrm rot="16200000" flipV="1">
            <a:off x="-2706747" y="3195647"/>
            <a:ext cx="6325299" cy="466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628650" y="365125"/>
            <a:ext cx="3821293" cy="5652142"/>
          </a:xfrm>
        </p:spPr>
        <p:txBody>
          <a:bodyPr/>
          <a:lstStyle/>
          <a:p>
            <a:r>
              <a:rPr lang="ru-RU"/>
              <a:t>Нарезаем полоски потребительской бумаги вдоль направления волокон, ширина 7*30см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/>
          </a:stretch>
        </p:blipFill>
        <p:spPr>
          <a:xfrm>
            <a:off x="4449943" y="699374"/>
            <a:ext cx="4281201" cy="5235317"/>
          </a:xfrm>
          <a:prstGeom prst="rect">
            <a:avLst/>
          </a:prstGeom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p:blipFill>
        <p:spPr>
          <a:xfrm>
            <a:off x="146807" y="6095924"/>
            <a:ext cx="8850385" cy="65301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1100453" y="365125"/>
            <a:ext cx="7769512" cy="1325563"/>
          </a:xfrm>
        </p:spPr>
        <p:txBody>
          <a:bodyPr/>
          <a:lstStyle/>
          <a:p>
            <a:r>
              <a:rPr lang="ru-RU" sz="4000"/>
              <a:t>Бумагу накручиваем на спицу под углом больше чем 40 градусов. Уголок приклеиваем клеем ПВА.</a:t>
            </a:r>
            <a:endParaRPr sz="400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/>
          </a:stretch>
        </p:blipFill>
        <p:spPr>
          <a:xfrm>
            <a:off x="1550793" y="1825625"/>
            <a:ext cx="6206073" cy="4656063"/>
          </a:xfrm>
          <a:prstGeom prst="rect">
            <a:avLst/>
          </a:prstGeom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p:blipFill>
        <p:spPr>
          <a:xfrm rot="16200000" flipV="1">
            <a:off x="-2725408" y="3195646"/>
            <a:ext cx="6325299" cy="4667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367393" y="365126"/>
            <a:ext cx="8539842" cy="1325563"/>
          </a:xfrm>
        </p:spPr>
        <p:txBody>
          <a:bodyPr/>
          <a:lstStyle/>
          <a:p>
            <a:pPr algn="ctr"/>
            <a:r>
              <a:rPr lang="ru-RU"/>
              <a:t>Окрашиваем морилкой/колером, сушим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/>
          </a:stretch>
        </p:blipFill>
        <p:spPr>
          <a:xfrm rot="21600000">
            <a:off x="2382289" y="1690689"/>
            <a:ext cx="4136825" cy="4169920"/>
          </a:xfrm>
          <a:prstGeom prst="rect">
            <a:avLst/>
          </a:prstGeom>
        </p:spPr>
      </p:pic>
      <p:pic>
        <p:nvPicPr>
          <p:cNvPr id="5" name="Рисунок 3"/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p:blipFill>
        <p:spPr>
          <a:xfrm>
            <a:off x="146807" y="6095924"/>
            <a:ext cx="8850385" cy="65301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628650" y="365125"/>
            <a:ext cx="7886700" cy="1004721"/>
          </a:xfrm>
        </p:spPr>
        <p:txBody>
          <a:bodyPr/>
          <a:lstStyle/>
          <a:p>
            <a:pPr algn="ctr"/>
            <a:r>
              <a:rPr lang="ru-RU"/>
              <a:t>Обрабатываем трубочки аквалазурью с водой 1:1</a:t>
            </a:r>
          </a:p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/>
          </a:stretch>
        </p:blipFill>
        <p:spPr>
          <a:xfrm>
            <a:off x="949861" y="1369846"/>
            <a:ext cx="7345596" cy="5509196"/>
          </a:xfrm>
          <a:prstGeom prst="rect">
            <a:avLst/>
          </a:prstGeom>
        </p:spPr>
      </p:pic>
      <p:pic>
        <p:nvPicPr>
          <p:cNvPr id="5" name="Рисунок 3"/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p:blipFill>
        <p:spPr>
          <a:xfrm rot="16200000" flipV="1">
            <a:off x="-2725408" y="3195646"/>
            <a:ext cx="6325299" cy="46670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628650" y="365125"/>
            <a:ext cx="7886700" cy="5901785"/>
          </a:xfrm>
        </p:spPr>
        <p:txBody>
          <a:bodyPr/>
          <a:lstStyle/>
          <a:p>
            <a:pPr algn="ctr"/>
            <a:r>
              <a:rPr lang="ru-RU"/>
              <a:t>Чтобы трубочки после обработки не слиплись необходимо в течении 10 минут несколько раз их подвигать, затем обмотать полиэтиленовым пакетом и положить в холодильник примерно на  1-1,5 суток.</a:t>
            </a:r>
          </a:p>
        </p:txBody>
      </p:sp>
      <p:pic>
        <p:nvPicPr>
          <p:cNvPr id="3" name="Рисунок 3"/>
          <p:cNvPicPr>
            <a:picLocks noChangeAspect="1"/>
          </p:cNvPicPr>
          <p:nvPr/>
        </p:nvPicPr>
        <p:blipFill>
          <a:blip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/>
          </a:stretch>
        </p:blipFill>
        <p:spPr>
          <a:xfrm>
            <a:off x="146807" y="6095924"/>
            <a:ext cx="8850385" cy="65301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628650" y="365125"/>
            <a:ext cx="7886700" cy="2152998"/>
          </a:xfrm>
        </p:spPr>
        <p:txBody>
          <a:bodyPr/>
          <a:lstStyle/>
          <a:p>
            <a:pPr algn="ctr"/>
            <a:r>
              <a:rPr lang="ru-RU"/>
              <a:t>Через сутки лоза уже податливая и готовая к плетению изделий, трубочки соединяются между собой клеем ПВА.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/>
          </a:stretch>
        </p:blipFill>
        <p:spPr>
          <a:xfrm>
            <a:off x="852493" y="3127409"/>
            <a:ext cx="3808161" cy="3308429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p:blipFill>
        <p:spPr>
          <a:xfrm>
            <a:off x="5166094" y="3127409"/>
            <a:ext cx="3524599" cy="3308429"/>
          </a:xfrm>
          <a:prstGeom prst="rect">
            <a:avLst/>
          </a:prstGeom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/>
          </a:stretch>
        </p:blipFill>
        <p:spPr>
          <a:xfrm rot="16200000" flipV="1">
            <a:off x="-2725408" y="3195646"/>
            <a:ext cx="6325299" cy="46670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/>
          </a:stretch>
        </p:blipFill>
        <p:spPr>
          <a:xfrm>
            <a:off x="844783" y="472819"/>
            <a:ext cx="3325703" cy="5203233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p:blipFill>
        <p:spPr>
          <a:xfrm>
            <a:off x="5150821" y="472819"/>
            <a:ext cx="3452351" cy="5203233"/>
          </a:xfrm>
          <a:prstGeom prst="rect">
            <a:avLst/>
          </a:prstGeom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/>
          </a:stretch>
        </p:blipFill>
        <p:spPr>
          <a:xfrm>
            <a:off x="146807" y="6095924"/>
            <a:ext cx="8850385" cy="65301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</TotalTime>
  <Words>16</Words>
  <Application>Microsoft Office PowerPoint</Application>
  <PresentationFormat>Экран (4:3)</PresentationFormat>
  <Paragraphs>2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Helvetica</vt:lpstr>
      <vt:lpstr>Тема Office</vt:lpstr>
      <vt:lpstr>Название курса: Дизайн одежды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курса: </dc:title>
  <dc:creator>Руслан</dc:creator>
  <cp:lastModifiedBy>Надежда</cp:lastModifiedBy>
  <cp:revision>3</cp:revision>
  <dcterms:created xsi:type="dcterms:W3CDTF">2021-09-09T03:32:07Z</dcterms:created>
  <dcterms:modified xsi:type="dcterms:W3CDTF">2023-12-14T13:31:40Z</dcterms:modified>
</cp:coreProperties>
</file>