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7F125A-C5B5-4177-AAAD-9F736704E0C6}" type="doc">
      <dgm:prSet loTypeId="urn:microsoft.com/office/officeart/2005/8/layout/radial5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3CC7650-87CE-4826-9EC2-0DC6EF85F8D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Профессии</a:t>
          </a:r>
          <a:endParaRPr lang="ru-RU" dirty="0">
            <a:solidFill>
              <a:schemeClr val="tx1"/>
            </a:solidFill>
          </a:endParaRPr>
        </a:p>
      </dgm:t>
    </dgm:pt>
    <dgm:pt modelId="{5A6A0F79-9AB8-449C-AC3B-FE1C810C378E}" type="parTrans" cxnId="{0FA8A3C2-0803-42A3-839F-0C41383A9BCF}">
      <dgm:prSet/>
      <dgm:spPr/>
      <dgm:t>
        <a:bodyPr/>
        <a:lstStyle/>
        <a:p>
          <a:endParaRPr lang="ru-RU"/>
        </a:p>
      </dgm:t>
    </dgm:pt>
    <dgm:pt modelId="{24BBF231-6DFE-47BE-BBF4-A51FBB7C1C7B}" type="sibTrans" cxnId="{0FA8A3C2-0803-42A3-839F-0C41383A9BCF}">
      <dgm:prSet/>
      <dgm:spPr/>
      <dgm:t>
        <a:bodyPr/>
        <a:lstStyle/>
        <a:p>
          <a:endParaRPr lang="ru-RU"/>
        </a:p>
      </dgm:t>
    </dgm:pt>
    <dgm:pt modelId="{3992AFC8-7DD0-4F45-BFF2-A5287919E41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Банкир</a:t>
          </a:r>
          <a:endParaRPr lang="ru-RU" dirty="0">
            <a:solidFill>
              <a:schemeClr val="tx1"/>
            </a:solidFill>
          </a:endParaRPr>
        </a:p>
      </dgm:t>
    </dgm:pt>
    <dgm:pt modelId="{E03F97CF-658A-4B89-8140-6E23AA090153}" type="parTrans" cxnId="{56E035E9-B2D6-4839-9417-50DC8446F382}">
      <dgm:prSet/>
      <dgm:spPr/>
      <dgm:t>
        <a:bodyPr/>
        <a:lstStyle/>
        <a:p>
          <a:endParaRPr lang="ru-RU"/>
        </a:p>
      </dgm:t>
    </dgm:pt>
    <dgm:pt modelId="{7B3DE088-AAE3-4ACF-9945-9FC38E6AB2F0}" type="sibTrans" cxnId="{56E035E9-B2D6-4839-9417-50DC8446F382}">
      <dgm:prSet/>
      <dgm:spPr/>
      <dgm:t>
        <a:bodyPr/>
        <a:lstStyle/>
        <a:p>
          <a:endParaRPr lang="ru-RU"/>
        </a:p>
      </dgm:t>
    </dgm:pt>
    <dgm:pt modelId="{3930A4B7-5D0F-47F9-A0D1-F0D40B0C2B7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Строитель</a:t>
          </a:r>
          <a:endParaRPr lang="ru-RU" dirty="0">
            <a:solidFill>
              <a:schemeClr val="tx1"/>
            </a:solidFill>
          </a:endParaRPr>
        </a:p>
      </dgm:t>
    </dgm:pt>
    <dgm:pt modelId="{D52AEC84-FB24-47D5-A15C-186607DC0E52}" type="parTrans" cxnId="{231DBCEA-97D9-4BD2-A96D-283EAD856FF3}">
      <dgm:prSet/>
      <dgm:spPr/>
      <dgm:t>
        <a:bodyPr/>
        <a:lstStyle/>
        <a:p>
          <a:endParaRPr lang="ru-RU"/>
        </a:p>
      </dgm:t>
    </dgm:pt>
    <dgm:pt modelId="{467ADFEC-4AA1-4F2B-B406-B2C86FD51D7C}" type="sibTrans" cxnId="{231DBCEA-97D9-4BD2-A96D-283EAD856FF3}">
      <dgm:prSet/>
      <dgm:spPr/>
      <dgm:t>
        <a:bodyPr/>
        <a:lstStyle/>
        <a:p>
          <a:endParaRPr lang="ru-RU"/>
        </a:p>
      </dgm:t>
    </dgm:pt>
    <dgm:pt modelId="{403565A3-C136-4A22-ACD2-9AD65E425C6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Программист</a:t>
          </a:r>
          <a:endParaRPr lang="ru-RU" dirty="0">
            <a:solidFill>
              <a:schemeClr val="tx1"/>
            </a:solidFill>
          </a:endParaRPr>
        </a:p>
      </dgm:t>
    </dgm:pt>
    <dgm:pt modelId="{61866C30-C0B4-4BE9-874B-1545091EA5A7}" type="parTrans" cxnId="{880361FD-9DA6-46A8-A02F-9FB3A81BB014}">
      <dgm:prSet/>
      <dgm:spPr/>
      <dgm:t>
        <a:bodyPr/>
        <a:lstStyle/>
        <a:p>
          <a:endParaRPr lang="ru-RU"/>
        </a:p>
      </dgm:t>
    </dgm:pt>
    <dgm:pt modelId="{76E0C88B-E90B-4520-AE43-8BFB4D118542}" type="sibTrans" cxnId="{880361FD-9DA6-46A8-A02F-9FB3A81BB014}">
      <dgm:prSet/>
      <dgm:spPr/>
      <dgm:t>
        <a:bodyPr/>
        <a:lstStyle/>
        <a:p>
          <a:endParaRPr lang="ru-RU"/>
        </a:p>
      </dgm:t>
    </dgm:pt>
    <dgm:pt modelId="{1D02D10B-BD69-4AEE-8BE0-671523EE6FFD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Бухгалтер</a:t>
          </a:r>
          <a:endParaRPr lang="ru-RU" dirty="0">
            <a:solidFill>
              <a:schemeClr val="tx1"/>
            </a:solidFill>
          </a:endParaRPr>
        </a:p>
      </dgm:t>
    </dgm:pt>
    <dgm:pt modelId="{19F7E0CE-05FB-490F-8D5B-2C3431F27FEE}" type="parTrans" cxnId="{B44EAA05-C365-4FE8-8888-7BB8BC27BD05}">
      <dgm:prSet/>
      <dgm:spPr/>
      <dgm:t>
        <a:bodyPr/>
        <a:lstStyle/>
        <a:p>
          <a:endParaRPr lang="ru-RU"/>
        </a:p>
      </dgm:t>
    </dgm:pt>
    <dgm:pt modelId="{657987AB-A453-4590-A63B-A40F61813064}" type="sibTrans" cxnId="{B44EAA05-C365-4FE8-8888-7BB8BC27BD05}">
      <dgm:prSet/>
      <dgm:spPr/>
      <dgm:t>
        <a:bodyPr/>
        <a:lstStyle/>
        <a:p>
          <a:endParaRPr lang="ru-RU"/>
        </a:p>
      </dgm:t>
    </dgm:pt>
    <dgm:pt modelId="{C1CC7EAA-ECB9-42C1-A27C-76A3CE0E0572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Юрист</a:t>
          </a:r>
          <a:endParaRPr lang="ru-RU" dirty="0">
            <a:solidFill>
              <a:schemeClr val="tx1"/>
            </a:solidFill>
          </a:endParaRPr>
        </a:p>
      </dgm:t>
    </dgm:pt>
    <dgm:pt modelId="{06671C07-E866-4C88-92B5-80B217F0E2A7}" type="parTrans" cxnId="{1D6E129C-F7BE-4660-ABF4-97F7DA93676D}">
      <dgm:prSet/>
      <dgm:spPr/>
      <dgm:t>
        <a:bodyPr/>
        <a:lstStyle/>
        <a:p>
          <a:endParaRPr lang="ru-RU"/>
        </a:p>
      </dgm:t>
    </dgm:pt>
    <dgm:pt modelId="{6369C210-C510-4664-8A63-734A4E6CAF55}" type="sibTrans" cxnId="{1D6E129C-F7BE-4660-ABF4-97F7DA93676D}">
      <dgm:prSet/>
      <dgm:spPr/>
      <dgm:t>
        <a:bodyPr/>
        <a:lstStyle/>
        <a:p>
          <a:endParaRPr lang="ru-RU"/>
        </a:p>
      </dgm:t>
    </dgm:pt>
    <dgm:pt modelId="{DB72521F-6CC8-4CF9-86C4-5C743299B9A2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Дизайнер</a:t>
          </a:r>
          <a:endParaRPr lang="ru-RU" dirty="0">
            <a:solidFill>
              <a:schemeClr val="tx1"/>
            </a:solidFill>
          </a:endParaRPr>
        </a:p>
      </dgm:t>
    </dgm:pt>
    <dgm:pt modelId="{0D532FA4-BA80-43E7-A581-48AD733117FD}" type="parTrans" cxnId="{649AA2F7-E719-4CA3-AC14-80207696D2ED}">
      <dgm:prSet/>
      <dgm:spPr/>
      <dgm:t>
        <a:bodyPr/>
        <a:lstStyle/>
        <a:p>
          <a:endParaRPr lang="ru-RU"/>
        </a:p>
      </dgm:t>
    </dgm:pt>
    <dgm:pt modelId="{6CBFFBA4-72DD-4E90-B48B-0C914D568C43}" type="sibTrans" cxnId="{649AA2F7-E719-4CA3-AC14-80207696D2ED}">
      <dgm:prSet/>
      <dgm:spPr/>
      <dgm:t>
        <a:bodyPr/>
        <a:lstStyle/>
        <a:p>
          <a:endParaRPr lang="ru-RU"/>
        </a:p>
      </dgm:t>
    </dgm:pt>
    <dgm:pt modelId="{A743DFBE-BEBE-44ED-8932-BB85F3E9F411}" type="pres">
      <dgm:prSet presAssocID="{077F125A-C5B5-4177-AAAD-9F736704E0C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E718C2E-2A0C-4A95-89A6-CBC0896048BD}" type="pres">
      <dgm:prSet presAssocID="{D3CC7650-87CE-4826-9EC2-0DC6EF85F8D8}" presName="centerShape" presStyleLbl="node0" presStyleIdx="0" presStyleCnt="1"/>
      <dgm:spPr/>
    </dgm:pt>
    <dgm:pt modelId="{FE25846C-B05A-4580-AE66-65463B8276F6}" type="pres">
      <dgm:prSet presAssocID="{E03F97CF-658A-4B89-8140-6E23AA090153}" presName="parTrans" presStyleLbl="sibTrans2D1" presStyleIdx="0" presStyleCnt="6"/>
      <dgm:spPr/>
    </dgm:pt>
    <dgm:pt modelId="{A13EE0E7-EDA9-46F6-9F66-6C7CE9704A03}" type="pres">
      <dgm:prSet presAssocID="{E03F97CF-658A-4B89-8140-6E23AA090153}" presName="connectorText" presStyleLbl="sibTrans2D1" presStyleIdx="0" presStyleCnt="6"/>
      <dgm:spPr/>
    </dgm:pt>
    <dgm:pt modelId="{4CEAA220-B929-4454-8294-45B2F6DD4307}" type="pres">
      <dgm:prSet presAssocID="{3992AFC8-7DD0-4F45-BFF2-A5287919E41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FECC62-6282-4A4E-BF54-AE2D20977A0F}" type="pres">
      <dgm:prSet presAssocID="{06671C07-E866-4C88-92B5-80B217F0E2A7}" presName="parTrans" presStyleLbl="sibTrans2D1" presStyleIdx="1" presStyleCnt="6"/>
      <dgm:spPr/>
    </dgm:pt>
    <dgm:pt modelId="{C3E651B8-B178-45A1-B0F9-159D5F8F4D68}" type="pres">
      <dgm:prSet presAssocID="{06671C07-E866-4C88-92B5-80B217F0E2A7}" presName="connectorText" presStyleLbl="sibTrans2D1" presStyleIdx="1" presStyleCnt="6"/>
      <dgm:spPr/>
    </dgm:pt>
    <dgm:pt modelId="{29E89F87-4EDE-4F1E-A006-0C0152096CCE}" type="pres">
      <dgm:prSet presAssocID="{C1CC7EAA-ECB9-42C1-A27C-76A3CE0E0572}" presName="node" presStyleLbl="node1" presStyleIdx="1" presStyleCnt="6" custRadScaleRad="97608" custRadScaleInc="-4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94BDF7-0080-476E-8D88-5320A5B493CA}" type="pres">
      <dgm:prSet presAssocID="{0D532FA4-BA80-43E7-A581-48AD733117FD}" presName="parTrans" presStyleLbl="sibTrans2D1" presStyleIdx="2" presStyleCnt="6"/>
      <dgm:spPr/>
    </dgm:pt>
    <dgm:pt modelId="{DFB8ADEF-4AEA-43C7-93AE-72680925A3BD}" type="pres">
      <dgm:prSet presAssocID="{0D532FA4-BA80-43E7-A581-48AD733117FD}" presName="connectorText" presStyleLbl="sibTrans2D1" presStyleIdx="2" presStyleCnt="6"/>
      <dgm:spPr/>
    </dgm:pt>
    <dgm:pt modelId="{0ED0F396-8185-42BE-A6EC-81BD2ADA5FEF}" type="pres">
      <dgm:prSet presAssocID="{DB72521F-6CC8-4CF9-86C4-5C743299B9A2}" presName="node" presStyleLbl="node1" presStyleIdx="2" presStyleCnt="6">
        <dgm:presLayoutVars>
          <dgm:bulletEnabled val="1"/>
        </dgm:presLayoutVars>
      </dgm:prSet>
      <dgm:spPr/>
    </dgm:pt>
    <dgm:pt modelId="{9D4C463B-9FED-442F-8D7B-A3BB7C7927BD}" type="pres">
      <dgm:prSet presAssocID="{D52AEC84-FB24-47D5-A15C-186607DC0E52}" presName="parTrans" presStyleLbl="sibTrans2D1" presStyleIdx="3" presStyleCnt="6"/>
      <dgm:spPr/>
    </dgm:pt>
    <dgm:pt modelId="{56B1E34C-CE06-4A5B-B6A5-BD29F61CC278}" type="pres">
      <dgm:prSet presAssocID="{D52AEC84-FB24-47D5-A15C-186607DC0E52}" presName="connectorText" presStyleLbl="sibTrans2D1" presStyleIdx="3" presStyleCnt="6"/>
      <dgm:spPr/>
    </dgm:pt>
    <dgm:pt modelId="{CA36291C-E0BE-4DDB-93D8-C2310D75902D}" type="pres">
      <dgm:prSet presAssocID="{3930A4B7-5D0F-47F9-A0D1-F0D40B0C2B7F}" presName="node" presStyleLbl="node1" presStyleIdx="3" presStyleCnt="6">
        <dgm:presLayoutVars>
          <dgm:bulletEnabled val="1"/>
        </dgm:presLayoutVars>
      </dgm:prSet>
      <dgm:spPr/>
    </dgm:pt>
    <dgm:pt modelId="{764DDBC0-B586-465E-9EB5-09973F0EC7E1}" type="pres">
      <dgm:prSet presAssocID="{61866C30-C0B4-4BE9-874B-1545091EA5A7}" presName="parTrans" presStyleLbl="sibTrans2D1" presStyleIdx="4" presStyleCnt="6"/>
      <dgm:spPr/>
    </dgm:pt>
    <dgm:pt modelId="{CAA5C9C7-B7A4-402C-9C03-32DBB70940C8}" type="pres">
      <dgm:prSet presAssocID="{61866C30-C0B4-4BE9-874B-1545091EA5A7}" presName="connectorText" presStyleLbl="sibTrans2D1" presStyleIdx="4" presStyleCnt="6"/>
      <dgm:spPr/>
    </dgm:pt>
    <dgm:pt modelId="{FE83F427-3030-4D37-91EE-58D2928A5252}" type="pres">
      <dgm:prSet presAssocID="{403565A3-C136-4A22-ACD2-9AD65E425C6C}" presName="node" presStyleLbl="node1" presStyleIdx="4" presStyleCnt="6">
        <dgm:presLayoutVars>
          <dgm:bulletEnabled val="1"/>
        </dgm:presLayoutVars>
      </dgm:prSet>
      <dgm:spPr/>
    </dgm:pt>
    <dgm:pt modelId="{36058265-3851-482C-A2FC-0E49EAE037F3}" type="pres">
      <dgm:prSet presAssocID="{19F7E0CE-05FB-490F-8D5B-2C3431F27FEE}" presName="parTrans" presStyleLbl="sibTrans2D1" presStyleIdx="5" presStyleCnt="6"/>
      <dgm:spPr/>
    </dgm:pt>
    <dgm:pt modelId="{ED5C8059-DF91-4BC4-A679-2EA160D8CAB3}" type="pres">
      <dgm:prSet presAssocID="{19F7E0CE-05FB-490F-8D5B-2C3431F27FEE}" presName="connectorText" presStyleLbl="sibTrans2D1" presStyleIdx="5" presStyleCnt="6"/>
      <dgm:spPr/>
    </dgm:pt>
    <dgm:pt modelId="{58569235-CD5C-4AFE-A831-9C0C0BA7FB21}" type="pres">
      <dgm:prSet presAssocID="{1D02D10B-BD69-4AEE-8BE0-671523EE6FFD}" presName="node" presStyleLbl="node1" presStyleIdx="5" presStyleCnt="6">
        <dgm:presLayoutVars>
          <dgm:bulletEnabled val="1"/>
        </dgm:presLayoutVars>
      </dgm:prSet>
      <dgm:spPr/>
    </dgm:pt>
  </dgm:ptLst>
  <dgm:cxnLst>
    <dgm:cxn modelId="{72007E27-97CC-4073-ACDD-7463E549A3C8}" type="presOf" srcId="{1D02D10B-BD69-4AEE-8BE0-671523EE6FFD}" destId="{58569235-CD5C-4AFE-A831-9C0C0BA7FB21}" srcOrd="0" destOrd="0" presId="urn:microsoft.com/office/officeart/2005/8/layout/radial5"/>
    <dgm:cxn modelId="{231DBCEA-97D9-4BD2-A96D-283EAD856FF3}" srcId="{D3CC7650-87CE-4826-9EC2-0DC6EF85F8D8}" destId="{3930A4B7-5D0F-47F9-A0D1-F0D40B0C2B7F}" srcOrd="3" destOrd="0" parTransId="{D52AEC84-FB24-47D5-A15C-186607DC0E52}" sibTransId="{467ADFEC-4AA1-4F2B-B406-B2C86FD51D7C}"/>
    <dgm:cxn modelId="{ADC41A6F-0A3B-40FC-A9D7-D72D2892AACF}" type="presOf" srcId="{06671C07-E866-4C88-92B5-80B217F0E2A7}" destId="{50FECC62-6282-4A4E-BF54-AE2D20977A0F}" srcOrd="0" destOrd="0" presId="urn:microsoft.com/office/officeart/2005/8/layout/radial5"/>
    <dgm:cxn modelId="{DA71748E-66B9-405A-9D4B-C70D382E00B4}" type="presOf" srcId="{61866C30-C0B4-4BE9-874B-1545091EA5A7}" destId="{764DDBC0-B586-465E-9EB5-09973F0EC7E1}" srcOrd="0" destOrd="0" presId="urn:microsoft.com/office/officeart/2005/8/layout/radial5"/>
    <dgm:cxn modelId="{880361FD-9DA6-46A8-A02F-9FB3A81BB014}" srcId="{D3CC7650-87CE-4826-9EC2-0DC6EF85F8D8}" destId="{403565A3-C136-4A22-ACD2-9AD65E425C6C}" srcOrd="4" destOrd="0" parTransId="{61866C30-C0B4-4BE9-874B-1545091EA5A7}" sibTransId="{76E0C88B-E90B-4520-AE43-8BFB4D118542}"/>
    <dgm:cxn modelId="{051A0CE6-23D1-429D-A192-F453AA9D5D75}" type="presOf" srcId="{C1CC7EAA-ECB9-42C1-A27C-76A3CE0E0572}" destId="{29E89F87-4EDE-4F1E-A006-0C0152096CCE}" srcOrd="0" destOrd="0" presId="urn:microsoft.com/office/officeart/2005/8/layout/radial5"/>
    <dgm:cxn modelId="{92E3C6D0-EB4F-4983-99F6-3A1B39C82033}" type="presOf" srcId="{D52AEC84-FB24-47D5-A15C-186607DC0E52}" destId="{9D4C463B-9FED-442F-8D7B-A3BB7C7927BD}" srcOrd="0" destOrd="0" presId="urn:microsoft.com/office/officeart/2005/8/layout/radial5"/>
    <dgm:cxn modelId="{D806AFF3-B429-4F96-850A-7080D6834805}" type="presOf" srcId="{06671C07-E866-4C88-92B5-80B217F0E2A7}" destId="{C3E651B8-B178-45A1-B0F9-159D5F8F4D68}" srcOrd="1" destOrd="0" presId="urn:microsoft.com/office/officeart/2005/8/layout/radial5"/>
    <dgm:cxn modelId="{D00C8F78-23FA-456F-BD2F-A9C270C5EF26}" type="presOf" srcId="{0D532FA4-BA80-43E7-A581-48AD733117FD}" destId="{DFB8ADEF-4AEA-43C7-93AE-72680925A3BD}" srcOrd="1" destOrd="0" presId="urn:microsoft.com/office/officeart/2005/8/layout/radial5"/>
    <dgm:cxn modelId="{B44EAA05-C365-4FE8-8888-7BB8BC27BD05}" srcId="{D3CC7650-87CE-4826-9EC2-0DC6EF85F8D8}" destId="{1D02D10B-BD69-4AEE-8BE0-671523EE6FFD}" srcOrd="5" destOrd="0" parTransId="{19F7E0CE-05FB-490F-8D5B-2C3431F27FEE}" sibTransId="{657987AB-A453-4590-A63B-A40F61813064}"/>
    <dgm:cxn modelId="{DFA1197B-D8C5-48C1-87A4-E7E7DF76654F}" type="presOf" srcId="{403565A3-C136-4A22-ACD2-9AD65E425C6C}" destId="{FE83F427-3030-4D37-91EE-58D2928A5252}" srcOrd="0" destOrd="0" presId="urn:microsoft.com/office/officeart/2005/8/layout/radial5"/>
    <dgm:cxn modelId="{0FA8A3C2-0803-42A3-839F-0C41383A9BCF}" srcId="{077F125A-C5B5-4177-AAAD-9F736704E0C6}" destId="{D3CC7650-87CE-4826-9EC2-0DC6EF85F8D8}" srcOrd="0" destOrd="0" parTransId="{5A6A0F79-9AB8-449C-AC3B-FE1C810C378E}" sibTransId="{24BBF231-6DFE-47BE-BBF4-A51FBB7C1C7B}"/>
    <dgm:cxn modelId="{96359476-3A8B-4C2C-A7B1-42A125FA3306}" type="presOf" srcId="{E03F97CF-658A-4B89-8140-6E23AA090153}" destId="{FE25846C-B05A-4580-AE66-65463B8276F6}" srcOrd="0" destOrd="0" presId="urn:microsoft.com/office/officeart/2005/8/layout/radial5"/>
    <dgm:cxn modelId="{A2DC9EC3-B9E7-4FB7-947F-66777CBCB411}" type="presOf" srcId="{D3CC7650-87CE-4826-9EC2-0DC6EF85F8D8}" destId="{AE718C2E-2A0C-4A95-89A6-CBC0896048BD}" srcOrd="0" destOrd="0" presId="urn:microsoft.com/office/officeart/2005/8/layout/radial5"/>
    <dgm:cxn modelId="{649AA2F7-E719-4CA3-AC14-80207696D2ED}" srcId="{D3CC7650-87CE-4826-9EC2-0DC6EF85F8D8}" destId="{DB72521F-6CC8-4CF9-86C4-5C743299B9A2}" srcOrd="2" destOrd="0" parTransId="{0D532FA4-BA80-43E7-A581-48AD733117FD}" sibTransId="{6CBFFBA4-72DD-4E90-B48B-0C914D568C43}"/>
    <dgm:cxn modelId="{C598A423-A6CA-4BFA-A5F3-ED4F76F43ECF}" type="presOf" srcId="{3992AFC8-7DD0-4F45-BFF2-A5287919E41B}" destId="{4CEAA220-B929-4454-8294-45B2F6DD4307}" srcOrd="0" destOrd="0" presId="urn:microsoft.com/office/officeart/2005/8/layout/radial5"/>
    <dgm:cxn modelId="{D8734F75-7BDF-4719-9717-861130CC59F2}" type="presOf" srcId="{19F7E0CE-05FB-490F-8D5B-2C3431F27FEE}" destId="{36058265-3851-482C-A2FC-0E49EAE037F3}" srcOrd="0" destOrd="0" presId="urn:microsoft.com/office/officeart/2005/8/layout/radial5"/>
    <dgm:cxn modelId="{56E035E9-B2D6-4839-9417-50DC8446F382}" srcId="{D3CC7650-87CE-4826-9EC2-0DC6EF85F8D8}" destId="{3992AFC8-7DD0-4F45-BFF2-A5287919E41B}" srcOrd="0" destOrd="0" parTransId="{E03F97CF-658A-4B89-8140-6E23AA090153}" sibTransId="{7B3DE088-AAE3-4ACF-9945-9FC38E6AB2F0}"/>
    <dgm:cxn modelId="{44C3127E-3FAD-4AD2-B1DF-0203D3A94A42}" type="presOf" srcId="{0D532FA4-BA80-43E7-A581-48AD733117FD}" destId="{0C94BDF7-0080-476E-8D88-5320A5B493CA}" srcOrd="0" destOrd="0" presId="urn:microsoft.com/office/officeart/2005/8/layout/radial5"/>
    <dgm:cxn modelId="{4B25BDFD-90D1-466C-92AD-61BA6BBFC15A}" type="presOf" srcId="{19F7E0CE-05FB-490F-8D5B-2C3431F27FEE}" destId="{ED5C8059-DF91-4BC4-A679-2EA160D8CAB3}" srcOrd="1" destOrd="0" presId="urn:microsoft.com/office/officeart/2005/8/layout/radial5"/>
    <dgm:cxn modelId="{E5DD3E20-06FC-49E9-BA56-82743297302C}" type="presOf" srcId="{D52AEC84-FB24-47D5-A15C-186607DC0E52}" destId="{56B1E34C-CE06-4A5B-B6A5-BD29F61CC278}" srcOrd="1" destOrd="0" presId="urn:microsoft.com/office/officeart/2005/8/layout/radial5"/>
    <dgm:cxn modelId="{3D87B749-DFC3-480B-B358-84AD265DDC0C}" type="presOf" srcId="{DB72521F-6CC8-4CF9-86C4-5C743299B9A2}" destId="{0ED0F396-8185-42BE-A6EC-81BD2ADA5FEF}" srcOrd="0" destOrd="0" presId="urn:microsoft.com/office/officeart/2005/8/layout/radial5"/>
    <dgm:cxn modelId="{1D6E129C-F7BE-4660-ABF4-97F7DA93676D}" srcId="{D3CC7650-87CE-4826-9EC2-0DC6EF85F8D8}" destId="{C1CC7EAA-ECB9-42C1-A27C-76A3CE0E0572}" srcOrd="1" destOrd="0" parTransId="{06671C07-E866-4C88-92B5-80B217F0E2A7}" sibTransId="{6369C210-C510-4664-8A63-734A4E6CAF55}"/>
    <dgm:cxn modelId="{4890C39B-ECD3-42F0-8243-A121D8DE09E0}" type="presOf" srcId="{E03F97CF-658A-4B89-8140-6E23AA090153}" destId="{A13EE0E7-EDA9-46F6-9F66-6C7CE9704A03}" srcOrd="1" destOrd="0" presId="urn:microsoft.com/office/officeart/2005/8/layout/radial5"/>
    <dgm:cxn modelId="{1FC9F7AB-874D-40BA-810F-E3EC644945C8}" type="presOf" srcId="{077F125A-C5B5-4177-AAAD-9F736704E0C6}" destId="{A743DFBE-BEBE-44ED-8932-BB85F3E9F411}" srcOrd="0" destOrd="0" presId="urn:microsoft.com/office/officeart/2005/8/layout/radial5"/>
    <dgm:cxn modelId="{A62E8604-6F75-4214-AA93-3929F49BF030}" type="presOf" srcId="{3930A4B7-5D0F-47F9-A0D1-F0D40B0C2B7F}" destId="{CA36291C-E0BE-4DDB-93D8-C2310D75902D}" srcOrd="0" destOrd="0" presId="urn:microsoft.com/office/officeart/2005/8/layout/radial5"/>
    <dgm:cxn modelId="{C83B8D53-D3D7-440C-888A-B4A6C44E7406}" type="presOf" srcId="{61866C30-C0B4-4BE9-874B-1545091EA5A7}" destId="{CAA5C9C7-B7A4-402C-9C03-32DBB70940C8}" srcOrd="1" destOrd="0" presId="urn:microsoft.com/office/officeart/2005/8/layout/radial5"/>
    <dgm:cxn modelId="{2D2C6360-E579-4419-98E8-6074AE00FAEE}" type="presParOf" srcId="{A743DFBE-BEBE-44ED-8932-BB85F3E9F411}" destId="{AE718C2E-2A0C-4A95-89A6-CBC0896048BD}" srcOrd="0" destOrd="0" presId="urn:microsoft.com/office/officeart/2005/8/layout/radial5"/>
    <dgm:cxn modelId="{80306C28-72D6-4D78-BA9D-04A7F22524DA}" type="presParOf" srcId="{A743DFBE-BEBE-44ED-8932-BB85F3E9F411}" destId="{FE25846C-B05A-4580-AE66-65463B8276F6}" srcOrd="1" destOrd="0" presId="urn:microsoft.com/office/officeart/2005/8/layout/radial5"/>
    <dgm:cxn modelId="{9ED9B040-32DD-4A9B-B89D-15DBCA47136D}" type="presParOf" srcId="{FE25846C-B05A-4580-AE66-65463B8276F6}" destId="{A13EE0E7-EDA9-46F6-9F66-6C7CE9704A03}" srcOrd="0" destOrd="0" presId="urn:microsoft.com/office/officeart/2005/8/layout/radial5"/>
    <dgm:cxn modelId="{55D42021-DC00-4D0C-949C-C8FABD10D02C}" type="presParOf" srcId="{A743DFBE-BEBE-44ED-8932-BB85F3E9F411}" destId="{4CEAA220-B929-4454-8294-45B2F6DD4307}" srcOrd="2" destOrd="0" presId="urn:microsoft.com/office/officeart/2005/8/layout/radial5"/>
    <dgm:cxn modelId="{A12BDE2F-65F4-4C63-AD95-57BF5EF09C3E}" type="presParOf" srcId="{A743DFBE-BEBE-44ED-8932-BB85F3E9F411}" destId="{50FECC62-6282-4A4E-BF54-AE2D20977A0F}" srcOrd="3" destOrd="0" presId="urn:microsoft.com/office/officeart/2005/8/layout/radial5"/>
    <dgm:cxn modelId="{A3654872-D697-49EE-A167-4CC1C375F5EA}" type="presParOf" srcId="{50FECC62-6282-4A4E-BF54-AE2D20977A0F}" destId="{C3E651B8-B178-45A1-B0F9-159D5F8F4D68}" srcOrd="0" destOrd="0" presId="urn:microsoft.com/office/officeart/2005/8/layout/radial5"/>
    <dgm:cxn modelId="{608BF701-BD34-432D-8336-1DD0FD60A14E}" type="presParOf" srcId="{A743DFBE-BEBE-44ED-8932-BB85F3E9F411}" destId="{29E89F87-4EDE-4F1E-A006-0C0152096CCE}" srcOrd="4" destOrd="0" presId="urn:microsoft.com/office/officeart/2005/8/layout/radial5"/>
    <dgm:cxn modelId="{39DFFF4A-4D26-4C91-8336-550393480BD4}" type="presParOf" srcId="{A743DFBE-BEBE-44ED-8932-BB85F3E9F411}" destId="{0C94BDF7-0080-476E-8D88-5320A5B493CA}" srcOrd="5" destOrd="0" presId="urn:microsoft.com/office/officeart/2005/8/layout/radial5"/>
    <dgm:cxn modelId="{417D8A52-472B-4572-8F07-6198BAB68A36}" type="presParOf" srcId="{0C94BDF7-0080-476E-8D88-5320A5B493CA}" destId="{DFB8ADEF-4AEA-43C7-93AE-72680925A3BD}" srcOrd="0" destOrd="0" presId="urn:microsoft.com/office/officeart/2005/8/layout/radial5"/>
    <dgm:cxn modelId="{EC0FF66F-FACD-45CE-B487-34E7736EF661}" type="presParOf" srcId="{A743DFBE-BEBE-44ED-8932-BB85F3E9F411}" destId="{0ED0F396-8185-42BE-A6EC-81BD2ADA5FEF}" srcOrd="6" destOrd="0" presId="urn:microsoft.com/office/officeart/2005/8/layout/radial5"/>
    <dgm:cxn modelId="{95432AA8-EBF7-41C0-BDD2-FD8FD0AAA829}" type="presParOf" srcId="{A743DFBE-BEBE-44ED-8932-BB85F3E9F411}" destId="{9D4C463B-9FED-442F-8D7B-A3BB7C7927BD}" srcOrd="7" destOrd="0" presId="urn:microsoft.com/office/officeart/2005/8/layout/radial5"/>
    <dgm:cxn modelId="{B29ABEBB-D428-4654-AD8B-AA5288274125}" type="presParOf" srcId="{9D4C463B-9FED-442F-8D7B-A3BB7C7927BD}" destId="{56B1E34C-CE06-4A5B-B6A5-BD29F61CC278}" srcOrd="0" destOrd="0" presId="urn:microsoft.com/office/officeart/2005/8/layout/radial5"/>
    <dgm:cxn modelId="{180A122B-DBD1-4507-90CE-A9B25A0F3795}" type="presParOf" srcId="{A743DFBE-BEBE-44ED-8932-BB85F3E9F411}" destId="{CA36291C-E0BE-4DDB-93D8-C2310D75902D}" srcOrd="8" destOrd="0" presId="urn:microsoft.com/office/officeart/2005/8/layout/radial5"/>
    <dgm:cxn modelId="{B609A82A-6BA2-435D-AA8A-C1F8B9799272}" type="presParOf" srcId="{A743DFBE-BEBE-44ED-8932-BB85F3E9F411}" destId="{764DDBC0-B586-465E-9EB5-09973F0EC7E1}" srcOrd="9" destOrd="0" presId="urn:microsoft.com/office/officeart/2005/8/layout/radial5"/>
    <dgm:cxn modelId="{923D4B41-51A6-4943-8F68-9212058C6005}" type="presParOf" srcId="{764DDBC0-B586-465E-9EB5-09973F0EC7E1}" destId="{CAA5C9C7-B7A4-402C-9C03-32DBB70940C8}" srcOrd="0" destOrd="0" presId="urn:microsoft.com/office/officeart/2005/8/layout/radial5"/>
    <dgm:cxn modelId="{0DE1DCAD-C2B6-4EA2-9121-E73F59C2A848}" type="presParOf" srcId="{A743DFBE-BEBE-44ED-8932-BB85F3E9F411}" destId="{FE83F427-3030-4D37-91EE-58D2928A5252}" srcOrd="10" destOrd="0" presId="urn:microsoft.com/office/officeart/2005/8/layout/radial5"/>
    <dgm:cxn modelId="{17A91026-5428-41AB-9743-7EA14E97CEDD}" type="presParOf" srcId="{A743DFBE-BEBE-44ED-8932-BB85F3E9F411}" destId="{36058265-3851-482C-A2FC-0E49EAE037F3}" srcOrd="11" destOrd="0" presId="urn:microsoft.com/office/officeart/2005/8/layout/radial5"/>
    <dgm:cxn modelId="{F18B6331-D57E-4DF4-8215-A42DD15265B4}" type="presParOf" srcId="{36058265-3851-482C-A2FC-0E49EAE037F3}" destId="{ED5C8059-DF91-4BC4-A679-2EA160D8CAB3}" srcOrd="0" destOrd="0" presId="urn:microsoft.com/office/officeart/2005/8/layout/radial5"/>
    <dgm:cxn modelId="{B113E5C9-7561-4996-AB69-155485BBBB91}" type="presParOf" srcId="{A743DFBE-BEBE-44ED-8932-BB85F3E9F411}" destId="{58569235-CD5C-4AFE-A831-9C0C0BA7FB21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718C2E-2A0C-4A95-89A6-CBC0896048BD}">
      <dsp:nvSpPr>
        <dsp:cNvPr id="0" name=""/>
        <dsp:cNvSpPr/>
      </dsp:nvSpPr>
      <dsp:spPr>
        <a:xfrm>
          <a:off x="3748515" y="1668096"/>
          <a:ext cx="1189769" cy="11897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Профессии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3748515" y="1668096"/>
        <a:ext cx="1189769" cy="1189769"/>
      </dsp:txXfrm>
    </dsp:sp>
    <dsp:sp modelId="{FE25846C-B05A-4580-AE66-65463B8276F6}">
      <dsp:nvSpPr>
        <dsp:cNvPr id="0" name=""/>
        <dsp:cNvSpPr/>
      </dsp:nvSpPr>
      <dsp:spPr>
        <a:xfrm rot="16200000">
          <a:off x="4217625" y="1235644"/>
          <a:ext cx="251549" cy="4045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6200000">
        <a:off x="4217625" y="1235644"/>
        <a:ext cx="251549" cy="404521"/>
      </dsp:txXfrm>
    </dsp:sp>
    <dsp:sp modelId="{4CEAA220-B929-4454-8294-45B2F6DD4307}">
      <dsp:nvSpPr>
        <dsp:cNvPr id="0" name=""/>
        <dsp:cNvSpPr/>
      </dsp:nvSpPr>
      <dsp:spPr>
        <a:xfrm>
          <a:off x="3748515" y="3706"/>
          <a:ext cx="1189769" cy="118976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Банкир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748515" y="3706"/>
        <a:ext cx="1189769" cy="1189769"/>
      </dsp:txXfrm>
    </dsp:sp>
    <dsp:sp modelId="{50FECC62-6282-4A4E-BF54-AE2D20977A0F}">
      <dsp:nvSpPr>
        <dsp:cNvPr id="0" name=""/>
        <dsp:cNvSpPr/>
      </dsp:nvSpPr>
      <dsp:spPr>
        <a:xfrm rot="19714068">
          <a:off x="4915702" y="1640521"/>
          <a:ext cx="230448" cy="4045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9714068">
        <a:off x="4915702" y="1640521"/>
        <a:ext cx="230448" cy="404521"/>
      </dsp:txXfrm>
    </dsp:sp>
    <dsp:sp modelId="{29E89F87-4EDE-4F1E-A006-0C0152096CCE}">
      <dsp:nvSpPr>
        <dsp:cNvPr id="0" name=""/>
        <dsp:cNvSpPr/>
      </dsp:nvSpPr>
      <dsp:spPr>
        <a:xfrm>
          <a:off x="5134699" y="820896"/>
          <a:ext cx="1189769" cy="118976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Юрист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5134699" y="820896"/>
        <a:ext cx="1189769" cy="1189769"/>
      </dsp:txXfrm>
    </dsp:sp>
    <dsp:sp modelId="{0C94BDF7-0080-476E-8D88-5320A5B493CA}">
      <dsp:nvSpPr>
        <dsp:cNvPr id="0" name=""/>
        <dsp:cNvSpPr/>
      </dsp:nvSpPr>
      <dsp:spPr>
        <a:xfrm rot="1800000">
          <a:off x="4932162" y="2473258"/>
          <a:ext cx="251549" cy="4045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800000">
        <a:off x="4932162" y="2473258"/>
        <a:ext cx="251549" cy="404521"/>
      </dsp:txXfrm>
    </dsp:sp>
    <dsp:sp modelId="{0ED0F396-8185-42BE-A6EC-81BD2ADA5FEF}">
      <dsp:nvSpPr>
        <dsp:cNvPr id="0" name=""/>
        <dsp:cNvSpPr/>
      </dsp:nvSpPr>
      <dsp:spPr>
        <a:xfrm>
          <a:off x="5189919" y="2500292"/>
          <a:ext cx="1189769" cy="118976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Дизайнер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5189919" y="2500292"/>
        <a:ext cx="1189769" cy="1189769"/>
      </dsp:txXfrm>
    </dsp:sp>
    <dsp:sp modelId="{9D4C463B-9FED-442F-8D7B-A3BB7C7927BD}">
      <dsp:nvSpPr>
        <dsp:cNvPr id="0" name=""/>
        <dsp:cNvSpPr/>
      </dsp:nvSpPr>
      <dsp:spPr>
        <a:xfrm rot="5400000">
          <a:off x="4217625" y="2885796"/>
          <a:ext cx="251549" cy="4045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5400000">
        <a:off x="4217625" y="2885796"/>
        <a:ext cx="251549" cy="404521"/>
      </dsp:txXfrm>
    </dsp:sp>
    <dsp:sp modelId="{CA36291C-E0BE-4DDB-93D8-C2310D75902D}">
      <dsp:nvSpPr>
        <dsp:cNvPr id="0" name=""/>
        <dsp:cNvSpPr/>
      </dsp:nvSpPr>
      <dsp:spPr>
        <a:xfrm>
          <a:off x="3748515" y="3332487"/>
          <a:ext cx="1189769" cy="118976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Строитель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748515" y="3332487"/>
        <a:ext cx="1189769" cy="1189769"/>
      </dsp:txXfrm>
    </dsp:sp>
    <dsp:sp modelId="{764DDBC0-B586-465E-9EB5-09973F0EC7E1}">
      <dsp:nvSpPr>
        <dsp:cNvPr id="0" name=""/>
        <dsp:cNvSpPr/>
      </dsp:nvSpPr>
      <dsp:spPr>
        <a:xfrm rot="9000000">
          <a:off x="3503088" y="2473258"/>
          <a:ext cx="251549" cy="4045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9000000">
        <a:off x="3503088" y="2473258"/>
        <a:ext cx="251549" cy="404521"/>
      </dsp:txXfrm>
    </dsp:sp>
    <dsp:sp modelId="{FE83F427-3030-4D37-91EE-58D2928A5252}">
      <dsp:nvSpPr>
        <dsp:cNvPr id="0" name=""/>
        <dsp:cNvSpPr/>
      </dsp:nvSpPr>
      <dsp:spPr>
        <a:xfrm>
          <a:off x="2307110" y="2500292"/>
          <a:ext cx="1189769" cy="118976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Программист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2307110" y="2500292"/>
        <a:ext cx="1189769" cy="1189769"/>
      </dsp:txXfrm>
    </dsp:sp>
    <dsp:sp modelId="{36058265-3851-482C-A2FC-0E49EAE037F3}">
      <dsp:nvSpPr>
        <dsp:cNvPr id="0" name=""/>
        <dsp:cNvSpPr/>
      </dsp:nvSpPr>
      <dsp:spPr>
        <a:xfrm rot="12600000">
          <a:off x="3503088" y="1648182"/>
          <a:ext cx="251549" cy="4045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2600000">
        <a:off x="3503088" y="1648182"/>
        <a:ext cx="251549" cy="404521"/>
      </dsp:txXfrm>
    </dsp:sp>
    <dsp:sp modelId="{58569235-CD5C-4AFE-A831-9C0C0BA7FB21}">
      <dsp:nvSpPr>
        <dsp:cNvPr id="0" name=""/>
        <dsp:cNvSpPr/>
      </dsp:nvSpPr>
      <dsp:spPr>
        <a:xfrm>
          <a:off x="2307110" y="835901"/>
          <a:ext cx="1189769" cy="118976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Бухгалтер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2307110" y="835901"/>
        <a:ext cx="1189769" cy="1189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3C6A8-9499-4F7A-BFC8-FE70A9314D45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5346F-C1EA-457B-86F6-5325F0CE72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Профессионализмы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С чем будет связана тема сегодняшнего урока?</a:t>
            </a:r>
            <a:endParaRPr lang="ru-RU" b="1" i="1" dirty="0">
              <a:solidFill>
                <a:srgbClr val="00B05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43608" y="476672"/>
            <a:ext cx="6480720" cy="56166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1124744"/>
            <a:ext cx="3312368" cy="57606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Литературный язык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204864"/>
            <a:ext cx="1872208" cy="50405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Книжный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2204864"/>
            <a:ext cx="1944216" cy="57606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Разговорный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43608" y="3068960"/>
            <a:ext cx="648072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Просторечия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4221088"/>
            <a:ext cx="3528392" cy="129614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Диалектизмы, жаргонизмы, сленг, профессионализмы, брань и т.п.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>
            <a:off x="5004048" y="1700808"/>
            <a:ext cx="684076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4" idx="0"/>
          </p:cNvCxnSpPr>
          <p:nvPr/>
        </p:nvCxnSpPr>
        <p:spPr>
          <a:xfrm flipH="1">
            <a:off x="2699792" y="1700808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Что обозначает слово «МУР»?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Tx/>
              <a:buChar char="-"/>
            </a:pPr>
            <a:r>
              <a:rPr lang="ru-RU" dirty="0" smtClean="0"/>
              <a:t>Есть еще люди, которые не знают, что такое </a:t>
            </a:r>
            <a:r>
              <a:rPr lang="ru-RU" b="1" i="1" dirty="0" smtClean="0">
                <a:solidFill>
                  <a:schemeClr val="tx2"/>
                </a:solidFill>
              </a:rPr>
              <a:t>МУР. </a:t>
            </a:r>
            <a:r>
              <a:rPr lang="ru-RU" dirty="0" smtClean="0"/>
              <a:t>Они думают, что это так кошка мурлычет. Кошка-то, может быть и мурлычет, да только </a:t>
            </a:r>
            <a:r>
              <a:rPr lang="ru-RU" b="1" i="1" dirty="0" smtClean="0">
                <a:solidFill>
                  <a:schemeClr val="tx2"/>
                </a:solidFill>
              </a:rPr>
              <a:t>МУР</a:t>
            </a:r>
            <a:r>
              <a:rPr lang="ru-RU" dirty="0" smtClean="0"/>
              <a:t> – это кое-что другое. </a:t>
            </a:r>
            <a:r>
              <a:rPr lang="ru-RU" b="1" i="1" dirty="0" smtClean="0">
                <a:solidFill>
                  <a:schemeClr val="tx2"/>
                </a:solidFill>
              </a:rPr>
              <a:t>МУР</a:t>
            </a:r>
            <a:r>
              <a:rPr lang="ru-RU" dirty="0" smtClean="0"/>
              <a:t> – это </a:t>
            </a:r>
            <a:r>
              <a:rPr lang="ru-RU" dirty="0" smtClean="0">
                <a:solidFill>
                  <a:schemeClr val="tx2"/>
                </a:solidFill>
              </a:rPr>
              <a:t>Московский уголовный розыск</a:t>
            </a:r>
            <a:r>
              <a:rPr lang="ru-RU" dirty="0" smtClean="0"/>
              <a:t>. А это вам не кошка мурлычет.</a:t>
            </a:r>
          </a:p>
          <a:p>
            <a:pPr lvl="1">
              <a:buNone/>
            </a:pPr>
            <a:r>
              <a:rPr lang="ru-RU" b="1" i="1" dirty="0">
                <a:solidFill>
                  <a:schemeClr val="tx2"/>
                </a:solidFill>
              </a:rPr>
              <a:t>	</a:t>
            </a:r>
            <a:r>
              <a:rPr lang="ru-RU" b="1" i="1" dirty="0" smtClean="0">
                <a:solidFill>
                  <a:schemeClr val="tx2"/>
                </a:solidFill>
              </a:rPr>
              <a:t>			</a:t>
            </a:r>
            <a:r>
              <a:rPr lang="ru-RU" sz="2400" i="1" dirty="0" smtClean="0"/>
              <a:t>Ю.Коваль «Пять похищенных монахов»</a:t>
            </a:r>
            <a:endParaRPr lang="ru-RU" sz="24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01.alicdn.com/kf/HTB1wgpbaPvuK1Rjy0Faq6x2aVXaC/234583862/HTB1wgpbaPvuK1Rjy0Faq6x2aVX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7824" cy="2708920"/>
          </a:xfrm>
          <a:prstGeom prst="rect">
            <a:avLst/>
          </a:prstGeom>
          <a:noFill/>
        </p:spPr>
      </p:pic>
      <p:pic>
        <p:nvPicPr>
          <p:cNvPr id="1028" name="Picture 4" descr="https://diamondelectric.ru/images/2617/2616701/kovshik_bitplast_phibo_13_l_s_dekorom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0"/>
            <a:ext cx="2304256" cy="2592288"/>
          </a:xfrm>
          <a:prstGeom prst="rect">
            <a:avLst/>
          </a:prstGeom>
          <a:noFill/>
        </p:spPr>
      </p:pic>
      <p:pic>
        <p:nvPicPr>
          <p:cNvPr id="1030" name="Picture 6" descr="https://moi-tvoi.ru/upload/iblock/photos110/product_109427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852936"/>
            <a:ext cx="2664296" cy="2448272"/>
          </a:xfrm>
          <a:prstGeom prst="rect">
            <a:avLst/>
          </a:prstGeom>
          <a:noFill/>
        </p:spPr>
      </p:pic>
      <p:pic>
        <p:nvPicPr>
          <p:cNvPr id="1032" name="Picture 8" descr="https://mospromznak.ru/images/virtuemart/product/P10442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2420888"/>
            <a:ext cx="3491880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t2.depositphotos.com/4814793/8080/i/950/depositphotos_80803750-stock-photo-old-p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3968" cy="3643115"/>
          </a:xfrm>
          <a:prstGeom prst="rect">
            <a:avLst/>
          </a:prstGeom>
          <a:noFill/>
        </p:spPr>
      </p:pic>
      <p:pic>
        <p:nvPicPr>
          <p:cNvPr id="18436" name="Picture 4" descr="http://mtdata.ru/u9/photo160A/20749469533-0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692696"/>
            <a:ext cx="4932040" cy="3800476"/>
          </a:xfrm>
          <a:prstGeom prst="rect">
            <a:avLst/>
          </a:prstGeom>
          <a:noFill/>
        </p:spPr>
      </p:pic>
      <p:pic>
        <p:nvPicPr>
          <p:cNvPr id="18438" name="Picture 6" descr="https://i.pinimg.com/originals/1d/8e/3e/1d8e3e37b4cfb855a47f030d163369f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861049"/>
            <a:ext cx="4392488" cy="29969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660232" y="52292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ЛЕМЕХ И ПЛУГ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92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Профессионализмы</vt:lpstr>
      <vt:lpstr>С чем будет связана тема сегодняшнего урока?</vt:lpstr>
      <vt:lpstr>Слайд 3</vt:lpstr>
      <vt:lpstr>Что обозначает слово «МУР»?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Профессионализмы</dc:title>
  <dc:creator>Юлия</dc:creator>
  <cp:lastModifiedBy>Юлия</cp:lastModifiedBy>
  <cp:revision>7</cp:revision>
  <dcterms:created xsi:type="dcterms:W3CDTF">2020-09-19T16:43:25Z</dcterms:created>
  <dcterms:modified xsi:type="dcterms:W3CDTF">2020-09-19T17:45:35Z</dcterms:modified>
</cp:coreProperties>
</file>