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F3745-A123-493F-916A-3BE1B1742008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77D44-AFA5-49D0-A2A3-98B43E248E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Диалектизмы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43608" y="476672"/>
            <a:ext cx="6480720" cy="56166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1124744"/>
            <a:ext cx="3312368" cy="57606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Литературный язык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204864"/>
            <a:ext cx="1872208" cy="50405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Книжный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204864"/>
            <a:ext cx="1944216" cy="57606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Разговорный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43608" y="3068960"/>
            <a:ext cx="648072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Просторечия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4221088"/>
            <a:ext cx="3528392" cy="129614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Диалектизмы, жаргонизмы, сленг, профессионализмы, брань и т.п.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>
            <a:off x="5004048" y="1700808"/>
            <a:ext cx="684076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4" idx="0"/>
          </p:cNvCxnSpPr>
          <p:nvPr/>
        </p:nvCxnSpPr>
        <p:spPr>
          <a:xfrm flipH="1">
            <a:off x="2699792" y="1700808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 каких словах пойдет речь сегодня на уроке?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4000" i="1" dirty="0" smtClean="0"/>
              <a:t>Как </a:t>
            </a:r>
            <a:r>
              <a:rPr lang="ru-RU" sz="4000" i="1" dirty="0" err="1" smtClean="0"/>
              <a:t>барановски</a:t>
            </a:r>
            <a:r>
              <a:rPr lang="ru-RU" sz="4000" i="1" dirty="0" smtClean="0"/>
              <a:t> девчонки</a:t>
            </a:r>
          </a:p>
          <a:p>
            <a:pPr algn="ctr">
              <a:buNone/>
            </a:pPr>
            <a:r>
              <a:rPr lang="ru-RU" sz="4000" i="1" dirty="0" smtClean="0"/>
              <a:t>Говорят на букву «</a:t>
            </a:r>
            <a:r>
              <a:rPr lang="ru-RU" sz="4000" i="1" dirty="0" err="1" smtClean="0"/>
              <a:t>це</a:t>
            </a:r>
            <a:r>
              <a:rPr lang="ru-RU" sz="4000" i="1" dirty="0" smtClean="0"/>
              <a:t>»:</a:t>
            </a:r>
          </a:p>
          <a:p>
            <a:pPr algn="ctr">
              <a:buNone/>
            </a:pPr>
            <a:r>
              <a:rPr lang="ru-RU" sz="4000" i="1" dirty="0" smtClean="0"/>
              <a:t>«Дайте мыльце, полотенце</a:t>
            </a:r>
          </a:p>
          <a:p>
            <a:pPr algn="ctr">
              <a:buNone/>
            </a:pPr>
            <a:r>
              <a:rPr lang="ru-RU" sz="4000" i="1" dirty="0" smtClean="0"/>
              <a:t>И </a:t>
            </a:r>
            <a:r>
              <a:rPr lang="ru-RU" sz="4000" i="1" dirty="0" err="1" smtClean="0"/>
              <a:t>цулоцки</a:t>
            </a:r>
            <a:r>
              <a:rPr lang="ru-RU" sz="4000" i="1" dirty="0" smtClean="0"/>
              <a:t> на </a:t>
            </a:r>
            <a:r>
              <a:rPr lang="ru-RU" sz="4000" i="1" dirty="0" err="1" smtClean="0"/>
              <a:t>пеце</a:t>
            </a:r>
            <a:r>
              <a:rPr lang="ru-RU" sz="4000" i="1" dirty="0" smtClean="0"/>
              <a:t>!»</a:t>
            </a:r>
            <a:endParaRPr lang="ru-RU" sz="40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6300192" y="4437112"/>
            <a:ext cx="72008" cy="1440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707904" y="4437112"/>
            <a:ext cx="72008" cy="1440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Диалект</a:t>
            </a:r>
            <a:r>
              <a:rPr lang="ru-RU" dirty="0" smtClean="0"/>
              <a:t> </a:t>
            </a:r>
            <a:r>
              <a:rPr lang="ru-RU" i="1" dirty="0" smtClean="0"/>
              <a:t>– это устная разговорно-бытовая речь жителей определенной, обычно сельской местности.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600" i="1" dirty="0" smtClean="0">
                <a:solidFill>
                  <a:schemeClr val="tx2"/>
                </a:solidFill>
              </a:rPr>
              <a:t>Диалект (из греч.) – «наречие», «говорить, изъясняться»</a:t>
            </a:r>
            <a:endParaRPr lang="ru-RU" sz="36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metod-kopilka.ru/images/doc/79/82778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servimg.com/u/f86/18/45/13/16/12961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0-tub-ru.yandex.net/i?id=16192a4073efb6f20ba6532319248b6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Выпишите диалектные слова, объясните их значение при помощи словаря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«Олешка, до того мне опостылело работать. Оводы заели, так бы и убежал на реку». Я и говорю: «Я бы на твоем месте не </a:t>
            </a:r>
            <a:r>
              <a:rPr lang="ru-RU" dirty="0" err="1" smtClean="0"/>
              <a:t>нявгал</a:t>
            </a:r>
            <a:r>
              <a:rPr lang="ru-RU" dirty="0" smtClean="0"/>
              <a:t>, а пошел бы и поработал».</a:t>
            </a:r>
            <a:r>
              <a:rPr lang="ru-RU" dirty="0" smtClean="0">
                <a:solidFill>
                  <a:schemeClr val="tx2"/>
                </a:solidFill>
              </a:rPr>
              <a:t>  (</a:t>
            </a:r>
            <a:r>
              <a:rPr lang="ru-RU" dirty="0" err="1" smtClean="0">
                <a:solidFill>
                  <a:schemeClr val="tx2"/>
                </a:solidFill>
              </a:rPr>
              <a:t>Нявгал</a:t>
            </a:r>
            <a:r>
              <a:rPr lang="ru-RU" dirty="0" smtClean="0">
                <a:solidFill>
                  <a:schemeClr val="tx2"/>
                </a:solidFill>
              </a:rPr>
              <a:t> – капризничал, стонал)</a:t>
            </a:r>
          </a:p>
          <a:p>
            <a:pPr marL="514350" indent="-514350">
              <a:buAutoNum type="arabicPeriod"/>
            </a:pPr>
            <a:r>
              <a:rPr lang="ru-RU" dirty="0" smtClean="0"/>
              <a:t>У меня там два пирога, черные, как чугуны. Ячмень-то был с </a:t>
            </a:r>
            <a:r>
              <a:rPr lang="ru-RU" dirty="0" err="1" smtClean="0"/>
              <a:t>гусинцем</a:t>
            </a:r>
            <a:r>
              <a:rPr lang="ru-RU" dirty="0" smtClean="0"/>
              <a:t> намолот. </a:t>
            </a:r>
            <a:r>
              <a:rPr lang="ru-RU" dirty="0" smtClean="0">
                <a:solidFill>
                  <a:schemeClr val="tx2"/>
                </a:solidFill>
              </a:rPr>
              <a:t>(</a:t>
            </a:r>
            <a:r>
              <a:rPr lang="ru-RU" dirty="0" err="1" smtClean="0">
                <a:solidFill>
                  <a:schemeClr val="tx2"/>
                </a:solidFill>
              </a:rPr>
              <a:t>Гусинец</a:t>
            </a:r>
            <a:r>
              <a:rPr lang="ru-RU" dirty="0" smtClean="0">
                <a:solidFill>
                  <a:schemeClr val="tx2"/>
                </a:solidFill>
              </a:rPr>
              <a:t> – гусиный горох, местное название вики- кормовой травы)</a:t>
            </a: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Кто из котов москвич, а кто петербуржец? Докажите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шаурма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02567"/>
            <a:ext cx="8229600" cy="412122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153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Диалектизмы</vt:lpstr>
      <vt:lpstr>Слайд 2</vt:lpstr>
      <vt:lpstr>О каких словах пойдет речь сегодня на уроке?</vt:lpstr>
      <vt:lpstr>Диалект – это устная разговорно-бытовая речь жителей определенной, обычно сельской местности.  Диалект (из греч.) – «наречие», «говорить, изъясняться»</vt:lpstr>
      <vt:lpstr>Слайд 5</vt:lpstr>
      <vt:lpstr>Слайд 6</vt:lpstr>
      <vt:lpstr>Слайд 7</vt:lpstr>
      <vt:lpstr>Выпишите диалектные слова, объясните их значение при помощи словаря</vt:lpstr>
      <vt:lpstr>Кто из котов москвич, а кто петербуржец? Докажите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Диалектизмы</dc:title>
  <dc:creator>Юлия</dc:creator>
  <cp:lastModifiedBy>Юлия</cp:lastModifiedBy>
  <cp:revision>5</cp:revision>
  <dcterms:created xsi:type="dcterms:W3CDTF">2020-09-21T17:05:12Z</dcterms:created>
  <dcterms:modified xsi:type="dcterms:W3CDTF">2020-09-21T17:46:36Z</dcterms:modified>
</cp:coreProperties>
</file>