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33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1F9908-415F-4BE9-9248-923800B6A388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77D377-F38F-45B5-9225-51D09E4429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Устаревшие слова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(архаизмы, историзмы)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1. Напишите пять слов неологизмов.</a:t>
            </a:r>
            <a:br>
              <a:rPr lang="ru-RU" dirty="0" smtClean="0"/>
            </a:br>
            <a:r>
              <a:rPr lang="ru-RU" dirty="0" smtClean="0"/>
              <a:t>2. Объясните их значение.</a:t>
            </a:r>
            <a:br>
              <a:rPr lang="ru-RU" dirty="0" smtClean="0"/>
            </a:br>
            <a:r>
              <a:rPr lang="ru-RU" dirty="0" smtClean="0"/>
              <a:t>3. Подберите антоним к слову </a:t>
            </a:r>
            <a:r>
              <a:rPr lang="ru-RU" i="1" dirty="0" smtClean="0">
                <a:solidFill>
                  <a:srgbClr val="C00000"/>
                </a:solidFill>
              </a:rPr>
              <a:t>новый.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Архаизм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образовано от древнегреческого слова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err="1" smtClean="0">
                <a:solidFill>
                  <a:schemeClr val="accent2">
                    <a:lumMod val="75000"/>
                  </a:schemeClr>
                </a:solidFill>
              </a:rPr>
              <a:t>архайос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- старый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ultura-to.ru/new/media/k2/items/cache/72a87b6a0e8b413433c21d418f2960c8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3059832" cy="32403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1920" y="404664"/>
            <a:ext cx="47525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Светец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 —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приспособление 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для укрепления горящей лучины.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Пр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исхождение 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некоего инструмента для укрепления горящей лучины или факела теряется в веках, но 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светец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 является одним из хрестоматийных символов крестьянского быта</a:t>
            </a:r>
            <a:r>
              <a:rPr lang="ru-RU" dirty="0"/>
              <a:t>.</a:t>
            </a:r>
          </a:p>
        </p:txBody>
      </p:sp>
      <p:pic>
        <p:nvPicPr>
          <p:cNvPr id="1028" name="Picture 4" descr="https://ds04.infourok.ru/uploads/ex/05d6/000535f5-67ba8f76/hello_html_734ebe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loud.prezentacii.org/19/09/163431/images/screen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243408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129c/0005cb73-a543d1f4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Запишите устаревшие слова  и подберите к ним современные синонимы, если это возможно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Запрещается от нас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В нашем царстве сеять лен,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Прясть, сучить, чтоб        </a:t>
            </a:r>
            <a:r>
              <a:rPr lang="ru-RU" sz="2400" i="1" dirty="0" smtClean="0">
                <a:solidFill>
                  <a:srgbClr val="C00000"/>
                </a:solidFill>
              </a:rPr>
              <a:t>веретен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i="1" dirty="0" smtClean="0"/>
              <a:t>    </a:t>
            </a:r>
            <a:r>
              <a:rPr lang="ru-RU" sz="2400" dirty="0" smtClean="0">
                <a:solidFill>
                  <a:schemeClr val="tx1"/>
                </a:solidFill>
              </a:rPr>
              <a:t>Духу не было в домах;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Чтоб скорей как можно </a:t>
            </a:r>
            <a:r>
              <a:rPr lang="ru-RU" sz="2400" i="1" dirty="0" smtClean="0">
                <a:solidFill>
                  <a:srgbClr val="C00000"/>
                </a:solidFill>
              </a:rPr>
              <a:t>прях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Всех из царства выслать вон. 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Правду молвить, </a:t>
            </a:r>
            <a:r>
              <a:rPr lang="ru-RU" sz="2400" i="1" dirty="0" smtClean="0">
                <a:solidFill>
                  <a:srgbClr val="C00000"/>
                </a:solidFill>
              </a:rPr>
              <a:t>молодица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smtClean="0">
                <a:solidFill>
                  <a:schemeClr val="tx1"/>
                </a:solidFill>
              </a:rPr>
              <a:t>Уж </a:t>
            </a:r>
            <a:r>
              <a:rPr lang="ru-RU" sz="2400" dirty="0" smtClean="0">
                <a:solidFill>
                  <a:schemeClr val="tx1"/>
                </a:solidFill>
              </a:rPr>
              <a:t>и впрямь была </a:t>
            </a:r>
            <a:r>
              <a:rPr lang="ru-RU" sz="2400" dirty="0" smtClean="0">
                <a:solidFill>
                  <a:schemeClr val="tx1"/>
                </a:solidFill>
              </a:rPr>
              <a:t>царица.</a:t>
            </a: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0">
              <a:lnSpc>
                <a:spcPct val="110000"/>
              </a:lnSpc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Между тем все шла да шла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</a:t>
            </a:r>
            <a:r>
              <a:rPr lang="ru-RU" sz="2400" dirty="0" smtClean="0">
                <a:solidFill>
                  <a:schemeClr val="tx1"/>
                </a:solidFill>
              </a:rPr>
              <a:t>И на </a:t>
            </a:r>
            <a:r>
              <a:rPr lang="ru-RU" sz="2400" i="1" dirty="0" smtClean="0">
                <a:solidFill>
                  <a:srgbClr val="C00000"/>
                </a:solidFill>
              </a:rPr>
              <a:t>терем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набрела.</a:t>
            </a:r>
            <a:r>
              <a:rPr lang="ru-RU" sz="2400" dirty="0" smtClean="0"/>
              <a:t> 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>
                <a:solidFill>
                  <a:schemeClr val="tx1"/>
                </a:solidFill>
              </a:rPr>
              <a:t>Дверь тихонько отворилась.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И царевна очутилась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В светлой </a:t>
            </a:r>
            <a:r>
              <a:rPr lang="ru-RU" sz="2400" i="1" dirty="0" smtClean="0">
                <a:solidFill>
                  <a:srgbClr val="C00000"/>
                </a:solidFill>
              </a:rPr>
              <a:t>горнице</a:t>
            </a:r>
            <a:r>
              <a:rPr lang="ru-RU" sz="2400" dirty="0" smtClean="0"/>
              <a:t>…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>
                <a:solidFill>
                  <a:schemeClr val="tx1"/>
                </a:solidFill>
              </a:rPr>
              <a:t>Отвели они девицу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Вверх во светлую </a:t>
            </a:r>
            <a:r>
              <a:rPr lang="ru-RU" sz="2400" dirty="0" smtClean="0">
                <a:solidFill>
                  <a:srgbClr val="C00000"/>
                </a:solidFill>
              </a:rPr>
              <a:t>светлицу</a:t>
            </a:r>
            <a:r>
              <a:rPr lang="ru-RU" sz="2400" dirty="0" smtClean="0"/>
              <a:t>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3.infourok.ru/uploads/ex/06dc/000598a3-0da401d5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</TotalTime>
  <Words>106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Устаревшие слова (архаизмы, историзмы)</vt:lpstr>
      <vt:lpstr>1. Напишите пять слов неологизмов. 2. Объясните их значение. 3. Подберите антоним к слову новый. </vt:lpstr>
      <vt:lpstr>Архаизм образовано от древнегреческого слова архайос - старый</vt:lpstr>
      <vt:lpstr>Слайд 4</vt:lpstr>
      <vt:lpstr>Слайд 5</vt:lpstr>
      <vt:lpstr>Слайд 6</vt:lpstr>
      <vt:lpstr>Запишите устаревшие слова  и подберите к ним современные синонимы, если это возможно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Устаревшие слова (архаизмы, историзмы)</dc:title>
  <dc:creator>Юлия</dc:creator>
  <cp:lastModifiedBy>Юлия</cp:lastModifiedBy>
  <cp:revision>7</cp:revision>
  <dcterms:created xsi:type="dcterms:W3CDTF">2020-09-25T18:02:09Z</dcterms:created>
  <dcterms:modified xsi:type="dcterms:W3CDTF">2020-09-27T18:41:05Z</dcterms:modified>
</cp:coreProperties>
</file>