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6" r:id="rId11"/>
    <p:sldId id="267" r:id="rId12"/>
    <p:sldId id="265" r:id="rId13"/>
    <p:sldId id="268" r:id="rId14"/>
    <p:sldId id="269" r:id="rId15"/>
    <p:sldId id="270" r:id="rId16"/>
    <p:sldId id="271" r:id="rId17"/>
    <p:sldId id="272" r:id="rId18"/>
    <p:sldId id="273" r:id="rId19"/>
    <p:sldId id="274" r:id="rId2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128C1B9-3334-4EEF-9B0E-622F15F8002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74480E4F-7F87-4C9C-9067-7F760F33DB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7886BD6-FF7F-4166-8FD9-57A83A5BD5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66EFD-2E70-45E7-8C75-E4867E96C090}" type="datetimeFigureOut">
              <a:rPr lang="ru-RU" smtClean="0"/>
              <a:t>20.08.2023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B760E8C-F028-46E2-9BDA-CFFB07E3D4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4F7D26C-7556-40F8-A546-635C03A1A2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0B0D54-CE3A-4DA7-8BC6-18670A9DD0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56009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46F6C35-F397-44AD-BA4B-2393CAA56E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863266E2-7F49-4EB5-8364-60B3F0F33F4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928D34F-16E5-4107-83BF-1B9633262B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66EFD-2E70-45E7-8C75-E4867E96C090}" type="datetimeFigureOut">
              <a:rPr lang="ru-RU" smtClean="0"/>
              <a:t>20.08.2023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86F439E-AD80-4547-8722-D9C5015ADF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D4CECFA-BA57-4FB7-A7F0-417E386E94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0B0D54-CE3A-4DA7-8BC6-18670A9DD0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19853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2D449229-7B3E-4CF7-98DE-13ABE0BCED2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077C6E47-0071-4E5B-967A-904266A6C3C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EEEBA3A-5565-468C-87C1-11D5A379A2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66EFD-2E70-45E7-8C75-E4867E96C090}" type="datetimeFigureOut">
              <a:rPr lang="ru-RU" smtClean="0"/>
              <a:t>20.08.2023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FE063D8-7F33-430A-94D5-804B5A8EEF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66BEA25-B1A2-4AA6-806D-8AFC656A6A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0B0D54-CE3A-4DA7-8BC6-18670A9DD0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32128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A01122E-7E6C-4F14-942C-62BB373249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CFAB484-483C-40F3-B914-FE1122F44C0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EC43DC6-C5E3-4F66-8857-D1239BB875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66EFD-2E70-45E7-8C75-E4867E96C090}" type="datetimeFigureOut">
              <a:rPr lang="ru-RU" smtClean="0"/>
              <a:t>20.08.2023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EFD8416-0E26-43E1-A1DD-A472B3F077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86D03B4-877D-4545-A42D-B3C6660172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0B0D54-CE3A-4DA7-8BC6-18670A9DD0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07705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CE0E67D-6AFF-4F46-8EDC-E52AD9FC5D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B9DA6DC7-8257-4AD6-A41E-63424906E97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F50B647-43B2-43AC-A7F1-7E3C415A91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66EFD-2E70-45E7-8C75-E4867E96C090}" type="datetimeFigureOut">
              <a:rPr lang="ru-RU" smtClean="0"/>
              <a:t>20.08.2023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DAED514-BD6E-441A-B395-7F11CDF762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8CEDCA2-5EFF-4F04-8001-6BF4CA3C3D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0B0D54-CE3A-4DA7-8BC6-18670A9DD0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51524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065EE8B-FED5-459E-B37A-6920EE0152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22D523E-197B-42F2-9395-F9F9A7D5DE1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D46F43C1-B60D-4641-9A94-C4DF7675A6D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7951C2A7-274D-4742-8211-2EA3C2435D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66EFD-2E70-45E7-8C75-E4867E96C090}" type="datetimeFigureOut">
              <a:rPr lang="ru-RU" smtClean="0"/>
              <a:t>20.08.2023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43538A47-C8E2-477B-BACE-C7ED11BAB8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B485F663-49AD-427D-90E6-F7E1BE95CE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0B0D54-CE3A-4DA7-8BC6-18670A9DD0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5820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F18F2BC-74D5-4394-A1B3-9255BD40E7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E3116336-EF1B-47B6-B0BA-5E49FAB18B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03851EC4-D772-4E7D-BD0F-F82E1D36F63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3114EF25-840C-4E46-989C-86D813BC208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1E2919A4-D951-49CF-87A3-21E6F3DABB1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F1772CEB-1D38-4E42-BB11-ED86E51396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66EFD-2E70-45E7-8C75-E4867E96C090}" type="datetimeFigureOut">
              <a:rPr lang="ru-RU" smtClean="0"/>
              <a:t>20.08.2023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314D3F47-ACC0-4363-8D16-29B2403A08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3FDC90CA-B8C2-4B9E-9850-B8D8A1B962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0B0D54-CE3A-4DA7-8BC6-18670A9DD0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22924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7D4346C-537F-463B-84B9-CC2299987C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64B32AF2-1F29-492B-A293-24A52EA612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66EFD-2E70-45E7-8C75-E4867E96C090}" type="datetimeFigureOut">
              <a:rPr lang="ru-RU" smtClean="0"/>
              <a:t>20.08.2023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277AD247-9FF6-4E6E-934C-E74AEB6F2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23D43833-93E9-483F-B99B-536C28F199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0B0D54-CE3A-4DA7-8BC6-18670A9DD0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2127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6A653D71-CFF4-40A4-AAC7-44BB05D4A6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66EFD-2E70-45E7-8C75-E4867E96C090}" type="datetimeFigureOut">
              <a:rPr lang="ru-RU" smtClean="0"/>
              <a:t>20.08.2023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129DCD1B-2837-455B-87A4-8FDF71F8B7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CB38297F-592F-4106-AE73-46055C8450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0B0D54-CE3A-4DA7-8BC6-18670A9DD0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31821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594378F-7A67-4F9B-9AB2-EAAF6E309C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2606102-DAE9-4092-A20A-63907289E3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19A5E95E-E339-468B-9E47-9178E7023F2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06FC8536-BD88-4292-A7AB-3E2AAFD80F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66EFD-2E70-45E7-8C75-E4867E96C090}" type="datetimeFigureOut">
              <a:rPr lang="ru-RU" smtClean="0"/>
              <a:t>20.08.2023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553E14A8-6A2C-436A-9653-C7234FB085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CF6BCEE5-CF5B-4980-A21D-70A318F2AB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0B0D54-CE3A-4DA7-8BC6-18670A9DD0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77753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C086444-3918-4091-A51F-88B969B0E9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C7EDB489-0926-4A45-85E8-AFF1D28CD07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6011795D-AC7E-4912-A1AE-B93EDA06425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AE2381D6-C88B-4421-8C46-1AA780C461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66EFD-2E70-45E7-8C75-E4867E96C090}" type="datetimeFigureOut">
              <a:rPr lang="ru-RU" smtClean="0"/>
              <a:t>20.08.2023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9E284107-D224-46B4-8CE8-8BCFA62CA6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68DD8488-2175-4F31-A331-37EF34E530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0B0D54-CE3A-4DA7-8BC6-18670A9DD0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19409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38E9D18-B447-4F20-947A-62C3892520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EEB6456F-BBCB-43DB-B797-91E8E344D1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E3E2F93-B5BA-4D16-B324-2807626F02F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466EFD-2E70-45E7-8C75-E4867E96C090}" type="datetimeFigureOut">
              <a:rPr lang="ru-RU" smtClean="0"/>
              <a:t>20.08.2023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A9F2D17-F7DD-4919-BE3E-25570DFD0A4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43B6197-1F5A-46DA-B9AF-5D85E5EE777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0B0D54-CE3A-4DA7-8BC6-18670A9DD0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63874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jpg"/><Relationship Id="rId4" Type="http://schemas.openxmlformats.org/officeDocument/2006/relationships/image" Target="../media/image21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jp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jpg"/><Relationship Id="rId4" Type="http://schemas.openxmlformats.org/officeDocument/2006/relationships/image" Target="../media/image5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jpg"/><Relationship Id="rId4" Type="http://schemas.openxmlformats.org/officeDocument/2006/relationships/image" Target="../media/image8.jp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5A5828A-F1C7-4A55-983D-F49B5619E1F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err="1"/>
              <a:t>акувцвкука</a:t>
            </a:r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E7EF8FB-4C5A-4B6E-B882-64BEE31BE2B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839" y="0"/>
            <a:ext cx="11874321" cy="6568225"/>
          </a:xfrm>
          <a:prstGeom prst="rect">
            <a:avLst/>
          </a:prstGeom>
        </p:spPr>
      </p:pic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AEEDC755-B6FF-4CAF-AFE9-E5DA3A9D58E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8174380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3114C151-CD60-43B8-B00D-8F45B77A0E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425" y="193184"/>
            <a:ext cx="11809927" cy="6503830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F89C8CC-4281-4CE9-98D4-96D7F1BEB13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368" y="824249"/>
            <a:ext cx="5924283" cy="4855334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DB60E8C3-B279-42EA-BAF3-0BA0AB9DB01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9546" y="824250"/>
            <a:ext cx="4228562" cy="4855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488560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783F421D-77FF-4461-BA19-C529F296966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082" y="45075"/>
            <a:ext cx="11925836" cy="6645499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79C3D3C-5DFE-40E8-A462-E53586B0E98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600" y="811369"/>
            <a:ext cx="6436598" cy="5112913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0DC8C9E2-790C-4380-972D-DD17B51EAD0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5796" y="811368"/>
            <a:ext cx="4337523" cy="51129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093348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1FAAB0FD-B053-4850-AD96-0A61317C95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425" y="119129"/>
            <a:ext cx="11912958" cy="6619741"/>
          </a:xfrm>
          <a:prstGeom prst="rect">
            <a:avLst/>
          </a:prstGeom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CE49E182-1ABA-4587-8634-73B2A2B7F37D}"/>
              </a:ext>
            </a:extLst>
          </p:cNvPr>
          <p:cNvSpPr/>
          <p:nvPr/>
        </p:nvSpPr>
        <p:spPr>
          <a:xfrm>
            <a:off x="1133341" y="347730"/>
            <a:ext cx="10599313" cy="52330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algn="just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</a:t>
            </a:r>
            <a:r>
              <a:rPr lang="ru-RU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Итоги проекта:</a:t>
            </a:r>
          </a:p>
          <a:p>
            <a:pPr marL="457200" algn="just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ходе </a:t>
            </a: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проекта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расширились представления детей о здоровом образе жизни, о том как солнце, воздух и вода влияют на здоровье человека и его развитие. Дети научились наблюдать, стали бережнее относиться к своему здоровью.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algn="just">
              <a:lnSpc>
                <a:spcPct val="115000"/>
              </a:lnSpc>
              <a:spcAft>
                <a:spcPts val="0"/>
              </a:spcAft>
            </a:pP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       У родителей появился интерес к образовательному процессу, развитию творчества, знаний и умений у детей.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algn="just">
              <a:lnSpc>
                <a:spcPct val="115000"/>
              </a:lnSpc>
              <a:spcAft>
                <a:spcPts val="0"/>
              </a:spcAft>
            </a:pP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       Совместная деятельность педагогов, родителей и детей более сплотила наш детско-взрослый коллектив.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algn="just">
              <a:lnSpc>
                <a:spcPct val="115000"/>
              </a:lnSpc>
              <a:spcAft>
                <a:spcPts val="0"/>
              </a:spcAft>
            </a:pP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Таким образом, в результате совместной работы над проектом у детей и их родителей сформировались основные понятия летнего оздоровительного отдыха.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26299206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4BA7C144-C300-4AFC-BACB-3F04C83FB8B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668" y="128790"/>
            <a:ext cx="11835684" cy="6568224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7A42BB4-4511-4CA6-BE61-E8DA987A3D3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964" y="386367"/>
            <a:ext cx="5831290" cy="5512158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BB83E8F5-857F-4F1A-9D3A-ECC8E1EB11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8089" y="386367"/>
            <a:ext cx="5127427" cy="55121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132062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D1034E44-0DEA-4810-A4EE-37C0CFCBE23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426" y="154546"/>
            <a:ext cx="11835684" cy="6568226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96553CC-054F-4B74-931D-9C218D8C16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3881" y="296214"/>
            <a:ext cx="5127427" cy="5756856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3151B63C-6CB4-450E-970D-10B2588ACD7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539" y="296213"/>
            <a:ext cx="5127427" cy="5756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399549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0991DF97-4D08-4292-8219-0816E9EA98F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790" y="103032"/>
            <a:ext cx="11900078" cy="6581103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D748FA4-0707-4E61-8719-E198E2FC956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660" y="502277"/>
            <a:ext cx="6059777" cy="547352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6B55249E-C3E2-45E1-92C2-67BB02878E3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6884" y="502277"/>
            <a:ext cx="5126355" cy="5473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519571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9ED011A4-248B-487E-ADE3-311840D2743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304" y="167425"/>
            <a:ext cx="11861442" cy="6542467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A94C8CF-4812-4B23-87A6-D598D88E1D8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925" y="421782"/>
            <a:ext cx="3455832" cy="5657046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1F2A752B-1BB3-42A5-8664-FB09A635873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8084" y="421782"/>
            <a:ext cx="3455831" cy="5657046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A7785343-1011-4C95-9C78-07CA1AB3059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1241" y="421782"/>
            <a:ext cx="3455831" cy="56570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031025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61320361-D84A-40F4-B91A-59CA8D7A60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031" y="128790"/>
            <a:ext cx="11977351" cy="6619740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4D19AB4-0F1B-4C43-8B86-57C2734CBB0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247" y="643943"/>
            <a:ext cx="5488812" cy="5254582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8ECFAFF0-D834-438B-95B4-841ADC8828A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5999" y="643943"/>
            <a:ext cx="5707754" cy="52545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808234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4508C9D1-8E02-40AC-A487-79A03B919FD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304" y="193184"/>
            <a:ext cx="11822806" cy="6529588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51644C3-0E79-4FF1-8B80-ED793DDECF6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949" y="396025"/>
            <a:ext cx="5463052" cy="606595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0EBB0172-7C6C-4A05-80C7-4BD93581171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8645" y="396025"/>
            <a:ext cx="5119614" cy="6065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126782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7706A0F6-9F9C-4EE2-A591-070E08C6500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062" y="128788"/>
            <a:ext cx="11771290" cy="6632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54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95357C7-33C1-485E-B2D5-DCE442AABA4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3335" y="51515"/>
            <a:ext cx="11908665" cy="6754969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FD6E512-D404-4E42-B94B-30FDFB3FA8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10614" y="1709739"/>
            <a:ext cx="10136835" cy="1046340"/>
          </a:xfrm>
        </p:spPr>
        <p:txBody>
          <a:bodyPr>
            <a:normAutofit fontScale="90000"/>
          </a:bodyPr>
          <a:lstStyle/>
          <a:p>
            <a:r>
              <a:rPr lang="ru-RU" sz="4000" dirty="0">
                <a:solidFill>
                  <a:schemeClr val="tx1"/>
                </a:solidFill>
              </a:rPr>
              <a:t>Автор проекта: </a:t>
            </a:r>
            <a:br>
              <a:rPr lang="ru-RU" sz="4000" dirty="0">
                <a:solidFill>
                  <a:schemeClr val="tx1"/>
                </a:solidFill>
              </a:rPr>
            </a:br>
            <a:r>
              <a:rPr lang="ru-RU" sz="4000" dirty="0">
                <a:solidFill>
                  <a:schemeClr val="tx1"/>
                </a:solidFill>
              </a:rPr>
              <a:t>Шестеркина Елена Сергеевна</a:t>
            </a:r>
            <a:br>
              <a:rPr lang="ru-RU" sz="4000" dirty="0">
                <a:solidFill>
                  <a:schemeClr val="tx1"/>
                </a:solidFill>
              </a:rPr>
            </a:br>
            <a:r>
              <a:rPr lang="ru-RU" sz="4000" dirty="0">
                <a:solidFill>
                  <a:schemeClr val="tx1"/>
                </a:solidFill>
              </a:rPr>
              <a:t>Воспитатель: высшей квалификационной категории</a:t>
            </a:r>
            <a:br>
              <a:rPr lang="ru-RU" sz="5300" dirty="0">
                <a:solidFill>
                  <a:schemeClr val="tx1"/>
                </a:solidFill>
              </a:rPr>
            </a:br>
            <a:endParaRPr lang="ru-RU" sz="5300" dirty="0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FB1891D2-C0B5-4F7B-963D-EB53970CE56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08338" y="4562475"/>
            <a:ext cx="10639112" cy="1527175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6FD38986-A476-4F5F-A823-0CC0588A230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9667" y="1970468"/>
            <a:ext cx="9172665" cy="46235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02666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9D454C96-06D9-405D-AF43-A4CDA473096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081" y="154546"/>
            <a:ext cx="11925837" cy="6593983"/>
          </a:xfrm>
          <a:prstGeom prst="rect">
            <a:avLst/>
          </a:prstGeom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2D646DFA-2533-419C-9870-437C4E9F3BD8}"/>
              </a:ext>
            </a:extLst>
          </p:cNvPr>
          <p:cNvSpPr/>
          <p:nvPr/>
        </p:nvSpPr>
        <p:spPr>
          <a:xfrm>
            <a:off x="1390918" y="1028343"/>
            <a:ext cx="9762185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Цель: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углубление представлений детей о лете, как времени года; развивать художественно-эстетическое отношение к окружающей действительности, обогащение детских впечатлений. </a:t>
            </a:r>
          </a:p>
          <a:p>
            <a:pPr>
              <a:spcAft>
                <a:spcPts val="0"/>
              </a:spcAft>
            </a:pPr>
            <a:r>
              <a:rPr lang="ru-RU" sz="2400" b="1" u="sng" dirty="0">
                <a:latin typeface="Times New Roman" panose="02020603050405020304" pitchFamily="18" charset="0"/>
                <a:ea typeface="Times New Roman" panose="02020603050405020304" pitchFamily="18" charset="0"/>
              </a:rPr>
              <a:t>Задачи</a:t>
            </a: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: </a:t>
            </a:r>
            <a:endParaRPr lang="ru-RU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-Создать условия для осознанно-правильного отношения детей к окружающей природе, способствовать укреплению здоровья детей.</a:t>
            </a:r>
          </a:p>
          <a:p>
            <a:pPr>
              <a:spcAft>
                <a:spcPts val="0"/>
              </a:spcAft>
            </a:pP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-Укреплять физическое и психическое здоровья воспитанников.</a:t>
            </a:r>
          </a:p>
          <a:p>
            <a:pPr>
              <a:spcAft>
                <a:spcPts val="0"/>
              </a:spcAft>
            </a:pP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-Развивать двигательные, интеллектуальные, творческие способности детей в разнообразных видах деятельности; способствовать накоплению у детей представлений об окружающем мире </a:t>
            </a:r>
            <a:r>
              <a:rPr lang="ru-RU" sz="24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(о предметном, социальном мире, мире природы)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  <a:p>
            <a:pPr>
              <a:spcAft>
                <a:spcPts val="0"/>
              </a:spcAft>
            </a:pP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-Воспитывать любовь и бережное отношение к окружающей природе.</a:t>
            </a:r>
          </a:p>
        </p:txBody>
      </p:sp>
    </p:spTree>
    <p:extLst>
      <p:ext uri="{BB962C8B-B14F-4D97-AF65-F5344CB8AC3E}">
        <p14:creationId xmlns:p14="http://schemas.microsoft.com/office/powerpoint/2010/main" val="30679169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B54A84CB-E82D-44EE-8414-0CA5BC7236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426" y="154546"/>
            <a:ext cx="11900078" cy="6703454"/>
          </a:xfrm>
          <a:prstGeom prst="rect">
            <a:avLst/>
          </a:prstGeom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01074B3B-D568-4CDC-AF8B-744166C1927F}"/>
              </a:ext>
            </a:extLst>
          </p:cNvPr>
          <p:cNvSpPr/>
          <p:nvPr/>
        </p:nvSpPr>
        <p:spPr>
          <a:xfrm>
            <a:off x="785611" y="550616"/>
            <a:ext cx="10753859" cy="55023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Актуальность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228600">
              <a:lnSpc>
                <a:spcPct val="115000"/>
              </a:lnSpc>
              <a:spcAft>
                <a:spcPts val="0"/>
              </a:spcAft>
            </a:pPr>
            <a:r>
              <a:rPr lang="ru-RU" sz="2400" b="1" dirty="0">
                <a:solidFill>
                  <a:srgbClr val="8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Лето</a:t>
            </a:r>
            <a:r>
              <a:rPr lang="ru-RU" sz="2400" dirty="0">
                <a:solidFill>
                  <a:srgbClr val="8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400" dirty="0">
                <a:solidFill>
                  <a:srgbClr val="11111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— удивительная и благодатная пора, когда детям можно вдоволь гулять, бегать и прыгать. Дети имеют возможность получить огромное количество интересных и новых впечатлений. В это время они не загружены образовательной деятельностью и могут посвятить больше времени различным играм, экскурсиям, спортивным, музыкальным мероприятиям и др.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228600">
              <a:lnSpc>
                <a:spcPct val="115000"/>
              </a:lnSpc>
              <a:spcBef>
                <a:spcPts val="1125"/>
              </a:spcBef>
              <a:spcAft>
                <a:spcPts val="1125"/>
              </a:spcAft>
            </a:pPr>
            <a:r>
              <a:rPr lang="ru-RU" sz="2400" dirty="0">
                <a:solidFill>
                  <a:srgbClr val="11111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 очень важно так организовать жизнь дошкольников, чтобы каждый день приносил им что-то новое, был наполнен интересным содержанием, чтобы воспоминания о летнем времени, играх, прогулках, праздниках и развлечениях, интересных эпизодах из их жизни еще долго радовали детей. Именно поэтому работа детского сада в летний период построена по-другому. Детям уделяется не меньше внимания, но гораздо больше времени они проводят на свежем воздухе.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40846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1AB71FD6-1F61-481D-B1B5-BC8922F7D9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438" y="238260"/>
            <a:ext cx="11848562" cy="6619740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8D9B0FC-B34C-4DE0-8C8B-D78AFFAEC50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033" y="528034"/>
            <a:ext cx="2996769" cy="5563673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4A816FC3-7D50-4E46-8F89-8F752B9B0B5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1362" y="528035"/>
            <a:ext cx="3116687" cy="5563672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8C24AA1B-CAFE-450B-AA7A-BA35FAD471F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1609" y="528034"/>
            <a:ext cx="3383135" cy="5563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35086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FEAFF116-D59F-40FF-BB86-CD4CD0616E5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910" y="103032"/>
            <a:ext cx="11912958" cy="6632620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17B9A08-17DD-443F-9FE3-64BCD346533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6822" y="479740"/>
            <a:ext cx="3618963" cy="5125792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76C5545-29FA-4A54-A519-1E0EAB671D3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64451" y="479740"/>
            <a:ext cx="3233416" cy="5125792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D822BB10-BDF7-416B-B883-F0CE8B3B99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307" y="479740"/>
            <a:ext cx="3382849" cy="51257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78326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98EA3BE2-E8AD-461E-881F-4C229E780F0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036" y="112690"/>
            <a:ext cx="11809927" cy="6632620"/>
          </a:xfrm>
          <a:prstGeom prst="rect">
            <a:avLst/>
          </a:prstGeom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A26023DD-7DAE-4EDC-8B73-91EBDE012A35}"/>
              </a:ext>
            </a:extLst>
          </p:cNvPr>
          <p:cNvSpPr/>
          <p:nvPr/>
        </p:nvSpPr>
        <p:spPr>
          <a:xfrm>
            <a:off x="914400" y="187696"/>
            <a:ext cx="10740980" cy="63020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000"/>
              </a:spcAft>
            </a:pP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Участники проекта: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дети среднего возраста, родители, воспитатель. </a:t>
            </a:r>
            <a:endParaRPr lang="ru-RU" sz="24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1000"/>
              </a:spcAft>
            </a:pP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Продолжительность проекта: 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июнь-июль</a:t>
            </a: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1000"/>
              </a:spcAft>
            </a:pP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Тип проекта: 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информационно – творческий. 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1000"/>
              </a:spcAft>
            </a:pPr>
            <a:r>
              <a:rPr lang="ru-RU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Этапы осуществления проекта: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1000"/>
              </a:spcAft>
            </a:pP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Этап Подготовительный.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-Подбор методической и детской литературы.                                           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-Подбор дидактических, сюжетно – ролевых , подвижных игр, 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-Подбор  материала для продуктивной деятельности.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-Консультации  для родителей.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2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II  основной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Практическая деятельность с детьми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2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III  заключительный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Беседа с родителями;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Анализ деятельность;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Подготовка презентации по анализу за летний период;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556007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9147A992-8CD9-4641-A750-7F4DEF362D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8448"/>
            <a:ext cx="11900079" cy="6581104"/>
          </a:xfrm>
          <a:prstGeom prst="rect">
            <a:avLst/>
          </a:prstGeom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80A066C1-F29C-4742-B985-4B37790274AE}"/>
              </a:ext>
            </a:extLst>
          </p:cNvPr>
          <p:cNvSpPr/>
          <p:nvPr/>
        </p:nvSpPr>
        <p:spPr>
          <a:xfrm>
            <a:off x="3047999" y="373487"/>
            <a:ext cx="6379335" cy="35341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Формы работы.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Беседы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 Знакомство с художественной литературой.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3. Проведение дидактических игр.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4. Проведение экспериментально-познавательной деятельности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5. Подвижные игры.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6. Работа с родителями.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077988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C53DF41E-26C5-4A64-AF29-1598C6131B5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667" y="115910"/>
            <a:ext cx="11912957" cy="6593983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5FA1C017-8EE7-4085-96C1-6859786894E7}"/>
              </a:ext>
            </a:extLst>
          </p:cNvPr>
          <p:cNvSpPr/>
          <p:nvPr/>
        </p:nvSpPr>
        <p:spPr>
          <a:xfrm>
            <a:off x="682580" y="669701"/>
            <a:ext cx="10753859" cy="34345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0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Итоги проекта: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algn="just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  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У детей повысился уровень познавательного развития о лете, его природных явлениях, обогатился словарный запас.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algn="just">
              <a:lnSpc>
                <a:spcPct val="115000"/>
              </a:lnSpc>
              <a:spcAft>
                <a:spcPts val="0"/>
              </a:spcAft>
            </a:pP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    Дети научились различать, называть и классифицировать овощи, фрукты и растения, их обобщать.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algn="just">
              <a:lnSpc>
                <a:spcPct val="115000"/>
              </a:lnSpc>
              <a:spcAft>
                <a:spcPts val="0"/>
              </a:spcAft>
            </a:pP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      Ребята научились делать выводы, устанавливать причинно-следственные связи по результатам своих экспериментов.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algn="just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      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65618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84</TotalTime>
  <Words>538</Words>
  <Application>Microsoft Office PowerPoint</Application>
  <PresentationFormat>Широкоэкранный</PresentationFormat>
  <Paragraphs>43</Paragraphs>
  <Slides>19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4" baseType="lpstr">
      <vt:lpstr>Arial</vt:lpstr>
      <vt:lpstr>Calibri</vt:lpstr>
      <vt:lpstr>Calibri Light</vt:lpstr>
      <vt:lpstr>Times New Roman</vt:lpstr>
      <vt:lpstr>Тема Office</vt:lpstr>
      <vt:lpstr>акувцвкука</vt:lpstr>
      <vt:lpstr>Автор проекта:  Шестеркина Елена Сергеевна Воспитатель: высшей квалификационной категории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акувцвкука</dc:title>
  <dc:creator>Boss</dc:creator>
  <cp:lastModifiedBy>Boss</cp:lastModifiedBy>
  <cp:revision>20</cp:revision>
  <dcterms:created xsi:type="dcterms:W3CDTF">2023-08-17T12:25:33Z</dcterms:created>
  <dcterms:modified xsi:type="dcterms:W3CDTF">2023-08-20T10:53:36Z</dcterms:modified>
</cp:coreProperties>
</file>