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110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CE89-B2E4-4AC3-A189-9C58A370A0F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0D2BE-C690-4091-B2E5-5D691AB2325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CE89-B2E4-4AC3-A189-9C58A370A0F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0D2BE-C690-4091-B2E5-5D691AB232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CE89-B2E4-4AC3-A189-9C58A370A0F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0D2BE-C690-4091-B2E5-5D691AB232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CE89-B2E4-4AC3-A189-9C58A370A0F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0D2BE-C690-4091-B2E5-5D691AB2325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CE89-B2E4-4AC3-A189-9C58A370A0F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0D2BE-C690-4091-B2E5-5D691AB232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CE89-B2E4-4AC3-A189-9C58A370A0F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0D2BE-C690-4091-B2E5-5D691AB2325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CE89-B2E4-4AC3-A189-9C58A370A0F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0D2BE-C690-4091-B2E5-5D691AB2325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CE89-B2E4-4AC3-A189-9C58A370A0F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0D2BE-C690-4091-B2E5-5D691AB232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CE89-B2E4-4AC3-A189-9C58A370A0F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0D2BE-C690-4091-B2E5-5D691AB232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CE89-B2E4-4AC3-A189-9C58A370A0F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0D2BE-C690-4091-B2E5-5D691AB232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CE89-B2E4-4AC3-A189-9C58A370A0F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0D2BE-C690-4091-B2E5-5D691AB2325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F9CE89-B2E4-4AC3-A189-9C58A370A0F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A50D2BE-C690-4091-B2E5-5D691AB2325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38" y="3016704"/>
            <a:ext cx="9000762" cy="3724664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4730304" y="1052736"/>
            <a:ext cx="351410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История </a:t>
            </a:r>
          </a:p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дной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снежинки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73" y="476672"/>
            <a:ext cx="3672408" cy="3980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164983"/>
            <a:ext cx="5620999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82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803015"/>
            <a:ext cx="6489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Как образуются снежинки и почему все они такие разные?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712" y="1211299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Снежинка начинает свою жизнь в облаке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844824"/>
            <a:ext cx="6446533" cy="4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67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652046"/>
            <a:ext cx="6966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когда вокруг маленькой пылинки образуется кристаллик льда.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24744"/>
            <a:ext cx="8377061" cy="551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613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777478"/>
            <a:ext cx="64283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Кристаллы льда имеют форму шестигранника.</a:t>
            </a:r>
          </a:p>
          <a:p>
            <a:pPr algn="ctr"/>
            <a:r>
              <a:rPr lang="ru-RU" dirty="0" smtClean="0"/>
              <a:t> Именно из-за этого большинство снежинок имеют форму</a:t>
            </a:r>
          </a:p>
          <a:p>
            <a:pPr algn="ctr"/>
            <a:r>
              <a:rPr lang="ru-RU" dirty="0" smtClean="0"/>
              <a:t> шестиконечной звезды.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67272"/>
            <a:ext cx="4286250" cy="381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920" y="2067272"/>
            <a:ext cx="351152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142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705470"/>
            <a:ext cx="81403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Дальше этот кристаллик начинает расти. У него могут начать расти лучи,</a:t>
            </a:r>
          </a:p>
          <a:p>
            <a:pPr algn="ctr"/>
            <a:r>
              <a:rPr lang="ru-RU" dirty="0" smtClean="0"/>
              <a:t> или у этих лучей начинают появляться отростки, или — наоборот,</a:t>
            </a:r>
          </a:p>
          <a:p>
            <a:pPr algn="ctr"/>
            <a:r>
              <a:rPr lang="ru-RU" dirty="0" smtClean="0"/>
              <a:t> снежинка начинает расти в толщину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664" y="1923256"/>
            <a:ext cx="4286250" cy="381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43331"/>
            <a:ext cx="3672408" cy="378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50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44495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Рост снежинки зависит от текущих условий вокруг снежинки:</a:t>
            </a:r>
          </a:p>
          <a:p>
            <a:pPr algn="ctr"/>
            <a:r>
              <a:rPr lang="ru-RU" dirty="0" smtClean="0"/>
              <a:t> влажность, температура, давление, форма снежинки.</a:t>
            </a:r>
          </a:p>
          <a:p>
            <a:pPr algn="ctr"/>
            <a:r>
              <a:rPr lang="ru-RU" dirty="0" smtClean="0"/>
              <a:t> И даже самые минимальные изменения этих параметров могут</a:t>
            </a:r>
          </a:p>
          <a:p>
            <a:pPr algn="ctr"/>
            <a:r>
              <a:rPr lang="ru-RU" dirty="0" smtClean="0"/>
              <a:t> изменить ход роста снежинки.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132856"/>
            <a:ext cx="3816424" cy="39309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300" y="2138634"/>
            <a:ext cx="3768132" cy="392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877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716503"/>
            <a:ext cx="83952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Поскольку каждая снежинка живет своей жизнью и внешние условия</a:t>
            </a:r>
          </a:p>
          <a:p>
            <a:r>
              <a:rPr lang="ru-RU" dirty="0" smtClean="0"/>
              <a:t> у них у всех хотя бы минимально, но отличаются, то все снежинки разные.</a:t>
            </a:r>
          </a:p>
          <a:p>
            <a:r>
              <a:rPr lang="ru-RU" dirty="0" smtClean="0"/>
              <a:t> Не бывает абсолютно одинаковых снежинок — каждая из них </a:t>
            </a:r>
          </a:p>
          <a:p>
            <a:r>
              <a:rPr lang="ru-RU" dirty="0" smtClean="0"/>
              <a:t>проходит через разные сочетания влажности, давления и температуры.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4" y="2132856"/>
            <a:ext cx="3842518" cy="39987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799" y="2152230"/>
            <a:ext cx="3458609" cy="397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9160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620256"/>
            <a:ext cx="6984776" cy="41768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95536" y="5013176"/>
            <a:ext cx="84208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Типичные формы снежных кристаллов: </a:t>
            </a:r>
            <a:r>
              <a:rPr lang="ru-RU" dirty="0" smtClean="0"/>
              <a:t>1 — пластинка; 2 — столбик;</a:t>
            </a:r>
          </a:p>
          <a:p>
            <a:r>
              <a:rPr lang="ru-RU" dirty="0" smtClean="0"/>
              <a:t>3 — иглы; 4 — звезда с 6 пластинчатыми лучами; 5 — звезда с 6 игольчатым</a:t>
            </a:r>
          </a:p>
          <a:p>
            <a:r>
              <a:rPr lang="ru-RU" dirty="0" smtClean="0"/>
              <a:t>лучами; 6 — звезда с 12 лучами; 7 — пластинка сложного строения; </a:t>
            </a:r>
          </a:p>
          <a:p>
            <a:r>
              <a:rPr lang="ru-RU" dirty="0" smtClean="0"/>
              <a:t>8 — комплекс столбиков («ёж»).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6703068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67</TotalTime>
  <Words>210</Words>
  <Application>Microsoft Office PowerPoint</Application>
  <PresentationFormat>Экран (4:3)</PresentationFormat>
  <Paragraphs>24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Georgia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Alexey Family</dc:creator>
  <cp:lastModifiedBy>группа №3</cp:lastModifiedBy>
  <cp:revision>8</cp:revision>
  <dcterms:created xsi:type="dcterms:W3CDTF">2021-01-24T10:10:15Z</dcterms:created>
  <dcterms:modified xsi:type="dcterms:W3CDTF">2023-12-14T13:21:32Z</dcterms:modified>
</cp:coreProperties>
</file>