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2" r:id="rId2"/>
    <p:sldId id="258" r:id="rId3"/>
    <p:sldId id="256" r:id="rId4"/>
    <p:sldId id="257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НЕОБЫЧНЫЕ МОНЕТЫ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4-8.12\1 А\необычные монеты\2023-11-21_14-26-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665127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4-8.12\1 А\необычные монеты\2023-11-21_14-26-37.png"/>
          <p:cNvPicPr>
            <a:picLocks noChangeAspect="1" noChangeArrowheads="1"/>
          </p:cNvPicPr>
          <p:nvPr/>
        </p:nvPicPr>
        <p:blipFill>
          <a:blip r:embed="rId2" cstate="print"/>
          <a:srcRect l="24909" t="11812" r="21345" b="4455"/>
          <a:stretch>
            <a:fillRect/>
          </a:stretch>
        </p:blipFill>
        <p:spPr bwMode="auto">
          <a:xfrm>
            <a:off x="1907704" y="188640"/>
            <a:ext cx="5256584" cy="6551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4-8.12\1 А\необычные монеты\2023-11-21_14-26-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7128792" cy="6428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4-8.12\1 А\необычные монеты\2023-11-21_14-27-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185645" cy="6782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:\4-8.12\1 А\необычные монеты\2023-11-21_14-27-13.png"/>
          <p:cNvPicPr>
            <a:picLocks noChangeAspect="1" noChangeArrowheads="1"/>
          </p:cNvPicPr>
          <p:nvPr/>
        </p:nvPicPr>
        <p:blipFill>
          <a:blip r:embed="rId2" cstate="print"/>
          <a:srcRect l="24409" t="9402" r="21845" b="4636"/>
          <a:stretch>
            <a:fillRect/>
          </a:stretch>
        </p:blipFill>
        <p:spPr bwMode="auto">
          <a:xfrm>
            <a:off x="1979712" y="188640"/>
            <a:ext cx="5112568" cy="6541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:\4-8.12\1 А\необычные монеты\2023-11-21_14-27-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416824" cy="6121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НЕОБЫЧНЫЕ МОНЕТЫ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МОНЕТЫ</dc:title>
  <dc:creator>Робинбобинбарабек</dc:creator>
  <cp:lastModifiedBy>Робинбобинбарабек</cp:lastModifiedBy>
  <cp:revision>1</cp:revision>
  <dcterms:created xsi:type="dcterms:W3CDTF">2023-12-14T13:45:39Z</dcterms:created>
  <dcterms:modified xsi:type="dcterms:W3CDTF">2023-12-14T13:50:03Z</dcterms:modified>
</cp:coreProperties>
</file>