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1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39" d="100"/>
          <a:sy n="39" d="100"/>
        </p:scale>
        <p:origin x="-138" y="-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6808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7668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178869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616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020689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5164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80290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4196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7440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5525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8394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623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4361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2206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51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1600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89CD0-2D15-404B-B6BC-1AEDF45E03F6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FA6FCF9-444A-49C0-98A1-3A8BE8178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452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  <p:sldLayoutId id="2147483824" r:id="rId13"/>
    <p:sldLayoutId id="2147483825" r:id="rId14"/>
    <p:sldLayoutId id="2147483826" r:id="rId15"/>
    <p:sldLayoutId id="21474838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50384" y="0"/>
            <a:ext cx="8915399" cy="210750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  <a:cs typeface="Leelawadee" panose="020B0502040204020203" pitchFamily="34" charset="-34"/>
              </a:rPr>
              <a:t>Разнообразие природы родного края</a:t>
            </a:r>
            <a:endParaRPr lang="ru-RU" dirty="0">
              <a:latin typeface="Comic Sans MS" panose="030F0702030302020204" pitchFamily="66" charset="0"/>
              <a:cs typeface="Leelawadee" panose="020B0502040204020203" pitchFamily="34" charset="-34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7545" y="2785740"/>
            <a:ext cx="8915399" cy="1126283"/>
          </a:xfrm>
        </p:spPr>
        <p:txBody>
          <a:bodyPr>
            <a:noAutofit/>
          </a:bodyPr>
          <a:lstStyle/>
          <a:p>
            <a:pPr algn="ctr"/>
            <a:r>
              <a:rPr lang="ru-RU" sz="7200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ea typeface="+mj-ea"/>
                <a:cs typeface="Leelawadee" panose="020B0502040204020203" pitchFamily="34" charset="-34"/>
              </a:rPr>
              <a:t>Обское</a:t>
            </a:r>
            <a:r>
              <a:rPr lang="ru-RU" sz="7200" dirty="0" smtClean="0"/>
              <a:t> </a:t>
            </a:r>
            <a:r>
              <a:rPr lang="ru-RU" sz="7200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ea typeface="+mj-ea"/>
                <a:cs typeface="Leelawadee" panose="020B0502040204020203" pitchFamily="34" charset="-34"/>
              </a:rPr>
              <a:t>море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15825" y="5636712"/>
            <a:ext cx="405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200373" y="5128880"/>
            <a:ext cx="39916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Бритковская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Мария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«А» класс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п.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Чернореченаский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Руководитель:Королькова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Т.П.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558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999" cy="7100884"/>
          </a:xfrm>
        </p:spPr>
      </p:pic>
    </p:spTree>
    <p:extLst>
      <p:ext uri="{BB962C8B-B14F-4D97-AF65-F5344CB8AC3E}">
        <p14:creationId xmlns:p14="http://schemas.microsoft.com/office/powerpoint/2010/main" xmlns="" val="305535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288033" cy="7897821"/>
          </a:xfrm>
        </p:spPr>
      </p:pic>
    </p:spTree>
    <p:extLst>
      <p:ext uri="{BB962C8B-B14F-4D97-AF65-F5344CB8AC3E}">
        <p14:creationId xmlns:p14="http://schemas.microsoft.com/office/powerpoint/2010/main" xmlns="" val="351707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1326" y="421497"/>
            <a:ext cx="9895562" cy="625487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marL="0" indent="0">
              <a:lnSpc>
                <a:spcPct val="150000"/>
              </a:lnSpc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Обское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море в Новосибирской области - искусственный водоём, расположенный на реке Обь, неподалеку от города Новосибирск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Река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Обь перегорожена плотиной,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образует водохранилище – «Обское море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Вода в море – пресная. Она богата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рыбой. Это любимое место отдыха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жителей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гостей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города. Привлекает оно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живописной природой, чистым воздухом,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красивыми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пляжами и замечательными местами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рыбалки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берегам моря расположено огромное количество санаториев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отдыха.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102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60</TotalTime>
  <Words>104</Words>
  <Application>Microsoft Office PowerPoint</Application>
  <PresentationFormat>Произвольный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Легкий дым</vt:lpstr>
      <vt:lpstr>Разнообразие природы родного края</vt:lpstr>
      <vt:lpstr>Слайд 2</vt:lpstr>
      <vt:lpstr>Слайд 3</vt:lpstr>
      <vt:lpstr>Слайд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Разнообразие природы родного края</dc:title>
  <dc:creator>User</dc:creator>
  <cp:lastModifiedBy>Слава</cp:lastModifiedBy>
  <cp:revision>7</cp:revision>
  <dcterms:created xsi:type="dcterms:W3CDTF">2022-12-04T14:01:56Z</dcterms:created>
  <dcterms:modified xsi:type="dcterms:W3CDTF">2023-12-14T13:55:35Z</dcterms:modified>
</cp:coreProperties>
</file>