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1" r:id="rId1"/>
  </p:sldMasterIdLst>
  <p:sldIdLst>
    <p:sldId id="256" r:id="rId2"/>
    <p:sldId id="282" r:id="rId3"/>
    <p:sldId id="259" r:id="rId4"/>
    <p:sldId id="262" r:id="rId5"/>
    <p:sldId id="263" r:id="rId6"/>
    <p:sldId id="268" r:id="rId7"/>
    <p:sldId id="276" r:id="rId8"/>
    <p:sldId id="277" r:id="rId9"/>
    <p:sldId id="265" r:id="rId10"/>
    <p:sldId id="266" r:id="rId11"/>
    <p:sldId id="267" r:id="rId12"/>
    <p:sldId id="269" r:id="rId13"/>
    <p:sldId id="270" r:id="rId14"/>
    <p:sldId id="272" r:id="rId15"/>
    <p:sldId id="273" r:id="rId16"/>
    <p:sldId id="281" r:id="rId17"/>
    <p:sldId id="28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8" autoAdjust="0"/>
    <p:restoredTop sz="94660"/>
  </p:normalViewPr>
  <p:slideViewPr>
    <p:cSldViewPr snapToGrid="0">
      <p:cViewPr>
        <p:scale>
          <a:sx n="82" d="100"/>
          <a:sy n="82" d="100"/>
        </p:scale>
        <p:origin x="-91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49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49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5803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314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4821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66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6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05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74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002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3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03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6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9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49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8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9FD31-4385-4ED1-924C-2B270A3E9896}" type="datetimeFigureOut">
              <a:rPr lang="ru-RU" smtClean="0"/>
              <a:t>30.10.23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54C5328-13A0-46CF-8636-BFF3AE10B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81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  <p:sldLayoutId id="2147484233" r:id="rId12"/>
    <p:sldLayoutId id="2147484234" r:id="rId13"/>
    <p:sldLayoutId id="2147484235" r:id="rId14"/>
    <p:sldLayoutId id="2147484236" r:id="rId15"/>
    <p:sldLayoutId id="214748423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2226" y="0"/>
            <a:ext cx="9351818" cy="1122073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dirty="0">
                <a:solidFill>
                  <a:schemeClr val="tx1"/>
                </a:solidFill>
              </a:rPr>
              <a:t>Муниципальное бюджетное дошкольное образовательное учреждение «Центр развития ребёнка — детский сад №175»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1430" y="2180470"/>
            <a:ext cx="8662169" cy="477451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000" i="1" dirty="0" smtClean="0">
                <a:solidFill>
                  <a:schemeClr val="accent1"/>
                </a:solidFill>
              </a:rPr>
              <a:t>Консультация</a:t>
            </a:r>
            <a:r>
              <a:rPr lang="ru-RU" sz="4000" i="1" dirty="0" smtClean="0">
                <a:solidFill>
                  <a:schemeClr val="accent1"/>
                </a:solidFill>
              </a:rPr>
              <a:t> </a:t>
            </a:r>
            <a:r>
              <a:rPr lang="ru-RU" sz="4000" i="1" dirty="0">
                <a:solidFill>
                  <a:schemeClr val="accent1"/>
                </a:solidFill>
              </a:rPr>
              <a:t>для родителей:</a:t>
            </a:r>
          </a:p>
          <a:p>
            <a:pPr algn="ctr"/>
            <a:r>
              <a:rPr lang="ru-RU" sz="4000" i="1" dirty="0">
                <a:solidFill>
                  <a:schemeClr val="accent1"/>
                </a:solidFill>
              </a:rPr>
              <a:t>«Самомассаж - как средство для сохранения и укрепления здоровья детей </a:t>
            </a:r>
            <a:r>
              <a:rPr lang="ru-RU" sz="4000" i="1" dirty="0" smtClean="0">
                <a:solidFill>
                  <a:schemeClr val="accent1"/>
                </a:solidFill>
              </a:rPr>
              <a:t>и родителей</a:t>
            </a:r>
            <a:r>
              <a:rPr lang="ru-RU" sz="4000" i="1" dirty="0" smtClean="0">
                <a:solidFill>
                  <a:schemeClr val="accent1"/>
                </a:solidFill>
              </a:rPr>
              <a:t>»</a:t>
            </a:r>
            <a:endParaRPr lang="ru-RU" sz="4000" i="1" dirty="0">
              <a:solidFill>
                <a:schemeClr val="accent1"/>
              </a:solidFill>
            </a:endParaRPr>
          </a:p>
          <a:p>
            <a:pPr algn="ctr"/>
            <a:endParaRPr lang="ru-RU" sz="4000" i="1" dirty="0">
              <a:solidFill>
                <a:schemeClr val="accent1"/>
              </a:solidFill>
            </a:endParaRPr>
          </a:p>
          <a:p>
            <a:pPr algn="ctr"/>
            <a:endParaRPr lang="ru-RU" sz="4000" i="1" dirty="0">
              <a:solidFill>
                <a:schemeClr val="tx1"/>
              </a:solidFill>
            </a:endParaRPr>
          </a:p>
          <a:p>
            <a:pPr algn="ctr"/>
            <a:r>
              <a:rPr lang="en-US" sz="4000" i="1" dirty="0">
                <a:solidFill>
                  <a:schemeClr val="tx1"/>
                </a:solidFill>
              </a:rPr>
              <a:t>Воспитатель высшей квалификационной категории:</a:t>
            </a:r>
          </a:p>
          <a:p>
            <a:pPr algn="ctr"/>
            <a:r>
              <a:rPr lang="en-US" sz="4000" i="1" dirty="0">
                <a:solidFill>
                  <a:schemeClr val="tx1"/>
                </a:solidFill>
              </a:rPr>
              <a:t>Алексеенко Оксана Олеговна.</a:t>
            </a:r>
            <a:endParaRPr lang="ru-RU" sz="4000" i="1" dirty="0">
              <a:solidFill>
                <a:schemeClr val="tx1"/>
              </a:solidFill>
            </a:endParaRPr>
          </a:p>
          <a:p>
            <a:endParaRPr lang="ru-RU" sz="3300" i="1" dirty="0">
              <a:solidFill>
                <a:schemeClr val="tx1"/>
              </a:solidFill>
            </a:endParaRPr>
          </a:p>
          <a:p>
            <a:endParaRPr lang="ru-RU" sz="33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74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461" y="3922984"/>
            <a:ext cx="3569061" cy="26767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848" y="374437"/>
            <a:ext cx="3569059" cy="26767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462" y="374436"/>
            <a:ext cx="3569060" cy="26767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848" y="3922985"/>
            <a:ext cx="3569060" cy="26767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236" y="988023"/>
            <a:ext cx="33497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Паровоз кричит</a:t>
            </a:r>
            <a:r>
              <a:rPr lang="en-US" dirty="0"/>
              <a:t>:</a:t>
            </a:r>
          </a:p>
          <a:p>
            <a:r>
              <a:rPr lang="en-US" dirty="0"/>
              <a:t>” </a:t>
            </a:r>
            <a:r>
              <a:rPr lang="ru-RU" dirty="0" err="1"/>
              <a:t>Ду-ду-ду</a:t>
            </a:r>
            <a:r>
              <a:rPr lang="ru-RU" dirty="0"/>
              <a:t>!</a:t>
            </a:r>
          </a:p>
          <a:p>
            <a:r>
              <a:rPr lang="ru-RU" dirty="0"/>
              <a:t>Я иду</a:t>
            </a:r>
            <a:r>
              <a:rPr lang="en-US" dirty="0"/>
              <a:t>,</a:t>
            </a:r>
            <a:r>
              <a:rPr lang="ru-RU" dirty="0"/>
              <a:t>иду</a:t>
            </a:r>
            <a:r>
              <a:rPr lang="en-US" dirty="0"/>
              <a:t>,</a:t>
            </a:r>
            <a:r>
              <a:rPr lang="ru-RU" dirty="0"/>
              <a:t>иду!</a:t>
            </a:r>
            <a:r>
              <a:rPr lang="en-US" dirty="0"/>
              <a:t>”</a:t>
            </a:r>
            <a:endParaRPr lang="ru-RU" dirty="0"/>
          </a:p>
          <a:p>
            <a:r>
              <a:rPr lang="ru-RU" dirty="0"/>
              <a:t>А вагоны стучат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А вагоны говорят</a:t>
            </a:r>
            <a:r>
              <a:rPr lang="en-US" dirty="0"/>
              <a:t>:</a:t>
            </a:r>
          </a:p>
          <a:p>
            <a:r>
              <a:rPr lang="en-US" dirty="0"/>
              <a:t>”</a:t>
            </a:r>
            <a:r>
              <a:rPr lang="ru-RU" dirty="0"/>
              <a:t> Так–так</a:t>
            </a:r>
            <a:r>
              <a:rPr lang="en-US" dirty="0"/>
              <a:t>-</a:t>
            </a:r>
            <a:r>
              <a:rPr lang="ru-RU" dirty="0"/>
              <a:t>так! Так</a:t>
            </a:r>
            <a:r>
              <a:rPr lang="en-US" dirty="0"/>
              <a:t>,</a:t>
            </a:r>
            <a:r>
              <a:rPr lang="ru-RU" dirty="0"/>
              <a:t>так</a:t>
            </a:r>
            <a:r>
              <a:rPr lang="en-US" dirty="0"/>
              <a:t>,</a:t>
            </a:r>
            <a:r>
              <a:rPr lang="ru-RU" dirty="0"/>
              <a:t>так</a:t>
            </a:r>
            <a:r>
              <a:rPr lang="en-US" dirty="0"/>
              <a:t>”.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3236" y="3922984"/>
            <a:ext cx="3086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Ба-ба-ба</a:t>
            </a:r>
          </a:p>
          <a:p>
            <a:r>
              <a:rPr lang="ru-RU" dirty="0"/>
              <a:t>На крыше есть труба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 err="1"/>
              <a:t>Бу-бу-бу</a:t>
            </a:r>
            <a:endParaRPr lang="ru-RU" dirty="0"/>
          </a:p>
          <a:p>
            <a:r>
              <a:rPr lang="ru-RU" dirty="0"/>
              <a:t>Надо чистить трубу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Бы-бы-бы</a:t>
            </a:r>
          </a:p>
          <a:p>
            <a:r>
              <a:rPr lang="ru-RU" dirty="0"/>
              <a:t>Валит дым из трубы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Всех зовем на новоселье</a:t>
            </a:r>
            <a:r>
              <a:rPr lang="en-US" dirty="0"/>
              <a:t>,</a:t>
            </a:r>
            <a:r>
              <a:rPr lang="ru-RU" dirty="0"/>
              <a:t> Начинается веселье!</a:t>
            </a:r>
          </a:p>
        </p:txBody>
      </p:sp>
    </p:spTree>
    <p:extLst>
      <p:ext uri="{BB962C8B-B14F-4D97-AF65-F5344CB8AC3E}">
        <p14:creationId xmlns:p14="http://schemas.microsoft.com/office/powerpoint/2010/main" val="3793952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91200"/>
          </a:xfrm>
        </p:spPr>
        <p:txBody>
          <a:bodyPr/>
          <a:lstStyle/>
          <a:p>
            <a:pPr algn="ctr"/>
            <a:r>
              <a:rPr lang="ru-RU" dirty="0"/>
              <a:t>Су – </a:t>
            </a:r>
            <a:r>
              <a:rPr lang="ru-RU" dirty="0" err="1"/>
              <a:t>Джок</a:t>
            </a:r>
            <a:r>
              <a:rPr lang="ru-RU" dirty="0"/>
              <a:t> терапия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500736"/>
            <a:ext cx="4655127" cy="535726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Су – </a:t>
            </a:r>
            <a:r>
              <a:rPr lang="ru-RU" sz="2400" dirty="0" err="1"/>
              <a:t>Джок</a:t>
            </a:r>
            <a:r>
              <a:rPr lang="ru-RU" sz="2400" dirty="0"/>
              <a:t> терапия – стимуляция высокоактивных точек</a:t>
            </a:r>
            <a:r>
              <a:rPr lang="en-US" sz="2400" dirty="0"/>
              <a:t>,</a:t>
            </a:r>
            <a:r>
              <a:rPr lang="ru-RU" sz="2400" dirty="0"/>
              <a:t> соответствующих всем органам и системам</a:t>
            </a:r>
            <a:r>
              <a:rPr lang="en-US" sz="2400" dirty="0"/>
              <a:t>,</a:t>
            </a:r>
            <a:r>
              <a:rPr lang="ru-RU" sz="2400" dirty="0"/>
              <a:t> расположенных на кистях рук и стопах</a:t>
            </a:r>
            <a:r>
              <a:rPr lang="en-US" sz="2400" dirty="0"/>
              <a:t>.</a:t>
            </a:r>
            <a:r>
              <a:rPr lang="ru-RU" sz="2400" dirty="0"/>
              <a:t> Воздействие на точки стоп осуществляется во время хождения по ребристым дорожкам и коврикам с пуговицами</a:t>
            </a:r>
            <a:r>
              <a:rPr lang="en-US" sz="2400" dirty="0"/>
              <a:t>.</a:t>
            </a:r>
            <a:r>
              <a:rPr lang="ru-RU" sz="2400" dirty="0"/>
              <a:t> На занятиях происходит стимулирование активных точек</a:t>
            </a:r>
            <a:r>
              <a:rPr lang="en-US" sz="2400" dirty="0"/>
              <a:t>,</a:t>
            </a:r>
            <a:r>
              <a:rPr lang="ru-RU" sz="2400" dirty="0"/>
              <a:t> расположенных на пальцах рук и стопах ребенка при помощи различных приспособлений      ( шарики </a:t>
            </a:r>
            <a:r>
              <a:rPr lang="en-US" sz="2400" dirty="0"/>
              <a:t>,</a:t>
            </a:r>
            <a:r>
              <a:rPr lang="ru-RU" sz="2400" dirty="0"/>
              <a:t> массажные мячики</a:t>
            </a:r>
            <a:r>
              <a:rPr lang="en-US" sz="2400" dirty="0"/>
              <a:t>,</a:t>
            </a:r>
            <a:r>
              <a:rPr lang="ru-RU" sz="2400" dirty="0"/>
              <a:t> грецкие орехи</a:t>
            </a:r>
            <a:r>
              <a:rPr lang="en-US" sz="2400" dirty="0"/>
              <a:t>,</a:t>
            </a:r>
            <a:r>
              <a:rPr lang="ru-RU" sz="2400" dirty="0"/>
              <a:t> колючие валики)</a:t>
            </a:r>
            <a:r>
              <a:rPr lang="en-US" sz="2400" dirty="0"/>
              <a:t>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945" y="1500736"/>
            <a:ext cx="3890357" cy="476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840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9" y="537458"/>
            <a:ext cx="7780844" cy="5835633"/>
          </a:xfrm>
        </p:spPr>
      </p:pic>
      <p:sp>
        <p:nvSpPr>
          <p:cNvPr id="2" name="TextBox 1"/>
          <p:cNvSpPr txBox="1"/>
          <p:nvPr/>
        </p:nvSpPr>
        <p:spPr>
          <a:xfrm>
            <a:off x="7994075" y="2661331"/>
            <a:ext cx="5112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Катится колючий ёжик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Нет ни головы ни ножек</a:t>
            </a:r>
          </a:p>
          <a:p>
            <a:r>
              <a:rPr lang="ru-RU" dirty="0"/>
              <a:t>По ладошке он бежит</a:t>
            </a:r>
          </a:p>
          <a:p>
            <a:r>
              <a:rPr lang="ru-RU" dirty="0"/>
              <a:t>И пыхтит</a:t>
            </a:r>
            <a:r>
              <a:rPr lang="en-US" dirty="0"/>
              <a:t>,</a:t>
            </a:r>
            <a:r>
              <a:rPr lang="ru-RU" dirty="0"/>
              <a:t>пыхтит</a:t>
            </a:r>
            <a:r>
              <a:rPr lang="en-US" dirty="0"/>
              <a:t>,</a:t>
            </a:r>
            <a:r>
              <a:rPr lang="ru-RU" dirty="0"/>
              <a:t>пыхтит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Бегает туда-сюда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Мне щекотно да</a:t>
            </a:r>
            <a:r>
              <a:rPr lang="en-US" dirty="0"/>
              <a:t>,</a:t>
            </a:r>
            <a:r>
              <a:rPr lang="ru-RU" dirty="0"/>
              <a:t>да</a:t>
            </a:r>
            <a:r>
              <a:rPr lang="en-US" dirty="0"/>
              <a:t>,</a:t>
            </a:r>
            <a:r>
              <a:rPr lang="ru-RU" dirty="0"/>
              <a:t>да!</a:t>
            </a:r>
          </a:p>
          <a:p>
            <a:r>
              <a:rPr lang="ru-RU" dirty="0"/>
              <a:t>Уходи</a:t>
            </a:r>
            <a:r>
              <a:rPr lang="en-US" dirty="0"/>
              <a:t>,</a:t>
            </a:r>
            <a:r>
              <a:rPr lang="ru-RU" dirty="0"/>
              <a:t>колючий ёж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В темный лес</a:t>
            </a:r>
            <a:r>
              <a:rPr lang="en-US" dirty="0"/>
              <a:t>,</a:t>
            </a:r>
            <a:r>
              <a:rPr lang="ru-RU" dirty="0"/>
              <a:t> где ты живешь!</a:t>
            </a:r>
          </a:p>
        </p:txBody>
      </p:sp>
    </p:spTree>
    <p:extLst>
      <p:ext uri="{BB962C8B-B14F-4D97-AF65-F5344CB8AC3E}">
        <p14:creationId xmlns:p14="http://schemas.microsoft.com/office/powerpoint/2010/main" val="4288350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846" y="3830066"/>
            <a:ext cx="3455356" cy="2591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207" y="650444"/>
            <a:ext cx="3362995" cy="25222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921" y="650444"/>
            <a:ext cx="3362997" cy="25222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921" y="3864701"/>
            <a:ext cx="3362998" cy="25222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" y="1108365"/>
            <a:ext cx="3308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Карандаши в руках катаю</a:t>
            </a:r>
          </a:p>
          <a:p>
            <a:r>
              <a:rPr lang="ru-RU" dirty="0"/>
              <a:t>Между пальчиков верчу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Непременно каждый пальчик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Быть послушным научу</a:t>
            </a:r>
            <a:r>
              <a:rPr lang="en-US" dirty="0"/>
              <a:t>.</a:t>
            </a:r>
            <a:r>
              <a:rPr lang="ru-RU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091" y="4239489"/>
            <a:ext cx="2739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Катаю я в руках Бусинки - горошки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Станьте ловкими скорей</a:t>
            </a:r>
            <a:r>
              <a:rPr lang="en-US" dirty="0"/>
              <a:t>,</a:t>
            </a:r>
            <a:r>
              <a:rPr lang="ru-RU" dirty="0"/>
              <a:t> </a:t>
            </a:r>
          </a:p>
          <a:p>
            <a:r>
              <a:rPr lang="ru-RU" dirty="0"/>
              <a:t>Пальчики ладошки!</a:t>
            </a:r>
          </a:p>
        </p:txBody>
      </p:sp>
    </p:spTree>
    <p:extLst>
      <p:ext uri="{BB962C8B-B14F-4D97-AF65-F5344CB8AC3E}">
        <p14:creationId xmlns:p14="http://schemas.microsoft.com/office/powerpoint/2010/main" val="3874559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Сухой бассейн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6291"/>
            <a:ext cx="4227175" cy="454507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Для этого берется коробка (25 см диаметром </a:t>
            </a:r>
            <a:r>
              <a:rPr lang="en-US" dirty="0"/>
              <a:t>,</a:t>
            </a:r>
            <a:r>
              <a:rPr lang="ru-RU" dirty="0"/>
              <a:t> высотой 12-15 см) заполняется на 8 см промытым горохом или фасолью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Выполняются различные упражнения</a:t>
            </a:r>
            <a:r>
              <a:rPr lang="en-US" dirty="0"/>
              <a:t>,</a:t>
            </a:r>
            <a:r>
              <a:rPr lang="ru-RU" dirty="0"/>
              <a:t> руки ребенка массируются</a:t>
            </a:r>
            <a:r>
              <a:rPr lang="en-US" dirty="0"/>
              <a:t>,</a:t>
            </a:r>
            <a:r>
              <a:rPr lang="ru-RU" dirty="0"/>
              <a:t> пальцы становятся более чувствительными</a:t>
            </a:r>
            <a:r>
              <a:rPr lang="en-US" dirty="0"/>
              <a:t>,</a:t>
            </a:r>
            <a:r>
              <a:rPr lang="ru-RU" dirty="0"/>
              <a:t>их движения более координированными</a:t>
            </a:r>
            <a:r>
              <a:rPr lang="en-US" dirty="0"/>
              <a:t>.</a:t>
            </a:r>
            <a:r>
              <a:rPr lang="ru-RU" dirty="0"/>
              <a:t> Такой массаж способствует нормализации мышечного тонуса</a:t>
            </a:r>
            <a:r>
              <a:rPr lang="en-US" dirty="0"/>
              <a:t>,</a:t>
            </a:r>
            <a:r>
              <a:rPr lang="ru-RU" dirty="0"/>
              <a:t> стимуляции тактильных ощущений</a:t>
            </a:r>
            <a:r>
              <a:rPr lang="en-US" dirty="0"/>
              <a:t>,</a:t>
            </a:r>
            <a:r>
              <a:rPr lang="ru-RU" dirty="0"/>
              <a:t> увеличение объема и амплитуды движений пальцев рук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744" y="3985880"/>
            <a:ext cx="2701636" cy="262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108" y="1256535"/>
            <a:ext cx="2701636" cy="27293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33852" y="1930400"/>
            <a:ext cx="45581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Мы тесто месили</a:t>
            </a:r>
            <a:r>
              <a:rPr lang="en-US" dirty="0"/>
              <a:t>,</a:t>
            </a:r>
            <a:r>
              <a:rPr lang="ru-RU" dirty="0"/>
              <a:t> месили</a:t>
            </a:r>
            <a:r>
              <a:rPr lang="en-US" dirty="0"/>
              <a:t>,</a:t>
            </a:r>
            <a:r>
              <a:rPr lang="ru-RU" dirty="0"/>
              <a:t> месили</a:t>
            </a:r>
          </a:p>
          <a:p>
            <a:r>
              <a:rPr lang="ru-RU" dirty="0"/>
              <a:t>Нас тщательно все помесить попросили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Но сколько не месим сколько не мнем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Комочки опять – и опять достаем!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517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Самомассаж после сна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2855575" cy="3589047"/>
          </a:xfrm>
        </p:spPr>
        <p:txBody>
          <a:bodyPr>
            <a:normAutofit/>
          </a:bodyPr>
          <a:lstStyle/>
          <a:p>
            <a:r>
              <a:rPr lang="ru-RU" dirty="0"/>
              <a:t>Ежедневно после дневного сна в детском саду проводится массаж биологически активных точек ( для профилактики простудных заболеваний)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127" y="1475149"/>
            <a:ext cx="3306617" cy="2479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09" y="4185301"/>
            <a:ext cx="3306617" cy="2479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4472" y="3995678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Пальчики на ножках</a:t>
            </a:r>
          </a:p>
          <a:p>
            <a:r>
              <a:rPr lang="ru-RU" dirty="0"/>
              <a:t>Как на ладошках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Я их смело покручу</a:t>
            </a:r>
          </a:p>
          <a:p>
            <a:r>
              <a:rPr lang="ru-RU" dirty="0"/>
              <a:t>И шагать научу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Разведу вперед – назад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И сожму руками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Здравствуйте</a:t>
            </a:r>
            <a:r>
              <a:rPr lang="en-US" dirty="0"/>
              <a:t>,</a:t>
            </a:r>
            <a:r>
              <a:rPr lang="ru-RU" dirty="0"/>
              <a:t> пальчики!</a:t>
            </a:r>
          </a:p>
          <a:p>
            <a:r>
              <a:rPr lang="ru-RU" dirty="0"/>
              <a:t>Гномики лесные!</a:t>
            </a:r>
          </a:p>
          <a:p>
            <a:r>
              <a:rPr lang="ru-RU" dirty="0"/>
              <a:t>Здравствуйте</a:t>
            </a:r>
            <a:r>
              <a:rPr lang="en-US" dirty="0"/>
              <a:t>,</a:t>
            </a:r>
            <a:r>
              <a:rPr lang="ru-RU" dirty="0"/>
              <a:t> пальчики</a:t>
            </a:r>
            <a:r>
              <a:rPr lang="en-US" dirty="0"/>
              <a:t>,</a:t>
            </a:r>
            <a:endParaRPr lang="ru-RU" dirty="0"/>
          </a:p>
          <a:p>
            <a:r>
              <a:rPr lang="ru-RU" dirty="0"/>
              <a:t>Игрушки заводные!</a:t>
            </a:r>
          </a:p>
        </p:txBody>
      </p:sp>
    </p:spTree>
    <p:extLst>
      <p:ext uri="{BB962C8B-B14F-4D97-AF65-F5344CB8AC3E}">
        <p14:creationId xmlns:p14="http://schemas.microsoft.com/office/powerpoint/2010/main" val="235061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062" y="1224642"/>
            <a:ext cx="8319709" cy="326571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1200" dirty="0"/>
              <a:t>Эффект массажа – естественная восстановляющая сила организма, сила жизни.</a:t>
            </a:r>
          </a:p>
          <a:p>
            <a:pPr marL="0" indent="0">
              <a:buNone/>
            </a:pPr>
            <a:r>
              <a:rPr lang="ru-RU" sz="11200" dirty="0"/>
              <a:t>(Гиппократ)</a:t>
            </a:r>
          </a:p>
          <a:p>
            <a:pPr marL="0" indent="0">
              <a:buNone/>
            </a:pPr>
            <a:r>
              <a:rPr lang="ru-RU" sz="11200" dirty="0"/>
              <a:t>Наше тело всё время говорит с нами. Если бы мы только нашли время послушать.</a:t>
            </a:r>
          </a:p>
          <a:p>
            <a:pPr marL="0" indent="0">
              <a:buNone/>
            </a:pPr>
            <a:r>
              <a:rPr lang="ru-RU" sz="11200" dirty="0"/>
              <a:t>(Луиза </a:t>
            </a:r>
            <a:r>
              <a:rPr lang="ru-RU" sz="11200" dirty="0" err="1"/>
              <a:t>Хей</a:t>
            </a:r>
            <a:r>
              <a:rPr lang="ru-RU" sz="11200" dirty="0"/>
              <a:t>)</a:t>
            </a:r>
          </a:p>
          <a:p>
            <a:pPr marL="0" indent="0">
              <a:buNone/>
            </a:pPr>
            <a:r>
              <a:rPr lang="ru-RU" sz="11200" dirty="0"/>
              <a:t>«Больному и несчастному человеку массаж нужен, а здоровому и счастливому – необходим».</a:t>
            </a:r>
          </a:p>
          <a:p>
            <a:pPr marL="0" indent="0">
              <a:buNone/>
            </a:pPr>
            <a:r>
              <a:rPr lang="ru-RU" sz="11200" dirty="0"/>
              <a:t>(Восточная пословица)</a:t>
            </a:r>
          </a:p>
          <a:p>
            <a:pPr marL="0" indent="0">
              <a:buNone/>
            </a:pPr>
            <a:r>
              <a:rPr lang="ru-RU" sz="11200" dirty="0"/>
              <a:t> 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61619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60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50989"/>
          </a:xfrm>
        </p:spPr>
        <p:txBody>
          <a:bodyPr/>
          <a:lstStyle/>
          <a:p>
            <a:pPr algn="ctr"/>
            <a:r>
              <a:rPr lang="ru-RU" dirty="0"/>
              <a:t>Самомассаж – это массаж выполняемый самим ребёнком.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Улучшает кровообращение.</a:t>
            </a:r>
          </a:p>
          <a:p>
            <a:r>
              <a:rPr lang="ru-RU" sz="2800" dirty="0"/>
              <a:t>Нормализует работу внутренних органов.</a:t>
            </a:r>
          </a:p>
          <a:p>
            <a:r>
              <a:rPr lang="ru-RU" sz="2800" dirty="0"/>
              <a:t>Учит </a:t>
            </a:r>
            <a:r>
              <a:rPr lang="ru-RU" sz="2800" dirty="0" smtClean="0"/>
              <a:t>детей и взрослых </a:t>
            </a:r>
            <a:r>
              <a:rPr lang="ru-RU" sz="2800" dirty="0"/>
              <a:t>расслабляться, освобождаться от стрессов, перенапряжения.</a:t>
            </a:r>
          </a:p>
          <a:p>
            <a:r>
              <a:rPr lang="ru-RU" sz="2800" dirty="0"/>
              <a:t>Профилактика простудных заболеваний.</a:t>
            </a:r>
          </a:p>
          <a:p>
            <a:r>
              <a:rPr lang="ru-RU" sz="2800" dirty="0"/>
              <a:t>Повышение функциональной деятельности головного мозга, тонизирует весь организм.</a:t>
            </a:r>
          </a:p>
        </p:txBody>
      </p:sp>
    </p:spTree>
    <p:extLst>
      <p:ext uri="{BB962C8B-B14F-4D97-AF65-F5344CB8AC3E}">
        <p14:creationId xmlns:p14="http://schemas.microsoft.com/office/powerpoint/2010/main" val="985012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644" y="235527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Правила самомассажа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644" y="1556327"/>
            <a:ext cx="8596668" cy="3880773"/>
          </a:xfrm>
        </p:spPr>
        <p:txBody>
          <a:bodyPr>
            <a:noAutofit/>
          </a:bodyPr>
          <a:lstStyle/>
          <a:p>
            <a:r>
              <a:rPr lang="ru-RU" sz="2200" dirty="0"/>
              <a:t>1</a:t>
            </a:r>
            <a:r>
              <a:rPr lang="en-US" sz="2200" dirty="0"/>
              <a:t>.</a:t>
            </a:r>
            <a:r>
              <a:rPr lang="ru-RU" sz="2200" dirty="0"/>
              <a:t> Руки и тело должны быть чистыми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2</a:t>
            </a:r>
            <a:r>
              <a:rPr lang="en-US" sz="2200" dirty="0"/>
              <a:t>.</a:t>
            </a:r>
            <a:r>
              <a:rPr lang="ru-RU" sz="2200" dirty="0"/>
              <a:t> Мышцы максимально расслаблены</a:t>
            </a:r>
            <a:r>
              <a:rPr lang="en-US" sz="2200" dirty="0"/>
              <a:t>.</a:t>
            </a:r>
          </a:p>
          <a:p>
            <a:r>
              <a:rPr lang="en-US" sz="2200" dirty="0"/>
              <a:t>3.</a:t>
            </a:r>
            <a:r>
              <a:rPr lang="ru-RU" sz="2200" dirty="0"/>
              <a:t> Массирующие движения должны быть аккуратными и плавными</a:t>
            </a:r>
            <a:r>
              <a:rPr lang="en-US" sz="2200" dirty="0"/>
              <a:t>,</a:t>
            </a:r>
            <a:r>
              <a:rPr lang="ru-RU" sz="2200" dirty="0"/>
              <a:t> их следует выполнять в направлении от периферии к центру</a:t>
            </a:r>
            <a:r>
              <a:rPr lang="en-US" sz="2200" dirty="0"/>
              <a:t>.</a:t>
            </a:r>
          </a:p>
          <a:p>
            <a:r>
              <a:rPr lang="en-US" sz="2200" dirty="0"/>
              <a:t>4.</a:t>
            </a:r>
            <a:r>
              <a:rPr lang="ru-RU" sz="2200" dirty="0"/>
              <a:t> Все упражнения должны выполняться на фоне позитивных ответных реакций ребенка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5</a:t>
            </a:r>
            <a:r>
              <a:rPr lang="en-US" sz="2200" dirty="0"/>
              <a:t>.</a:t>
            </a:r>
            <a:r>
              <a:rPr lang="ru-RU" sz="2200" dirty="0"/>
              <a:t> Соблюдать заповедь Гиппократа </a:t>
            </a:r>
            <a:r>
              <a:rPr lang="en-US" sz="2200" dirty="0"/>
              <a:t>“</a:t>
            </a:r>
            <a:r>
              <a:rPr lang="ru-RU" sz="2200" dirty="0"/>
              <a:t>Не навреди</a:t>
            </a:r>
            <a:r>
              <a:rPr lang="en-US" sz="2200" dirty="0"/>
              <a:t>”.</a:t>
            </a:r>
            <a:endParaRPr lang="ru-RU" sz="2200" dirty="0"/>
          </a:p>
          <a:p>
            <a:r>
              <a:rPr lang="ru-RU" sz="2200" dirty="0"/>
              <a:t>6</a:t>
            </a:r>
            <a:r>
              <a:rPr lang="en-US" sz="2200" dirty="0"/>
              <a:t>.</a:t>
            </a:r>
            <a:r>
              <a:rPr lang="ru-RU" sz="2200" dirty="0"/>
              <a:t> Продолжительность 3-5 минут ежедневно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7</a:t>
            </a:r>
            <a:r>
              <a:rPr lang="en-US" sz="2200" dirty="0"/>
              <a:t>.</a:t>
            </a:r>
            <a:r>
              <a:rPr lang="ru-RU" sz="2200" dirty="0"/>
              <a:t> Массаж сделан правильно</a:t>
            </a:r>
            <a:r>
              <a:rPr lang="en-US" sz="2200" dirty="0"/>
              <a:t>, </a:t>
            </a:r>
            <a:r>
              <a:rPr lang="ru-RU" sz="2200" dirty="0"/>
              <a:t>если после него ощущается тепло в массируемой области</a:t>
            </a:r>
            <a:r>
              <a:rPr lang="en-US" sz="2200" dirty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218579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Приемы самомассажа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Хлопковый – все части тела с головы до ног массируются ритмичными хлопками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Точечный( по А</a:t>
            </a:r>
            <a:r>
              <a:rPr lang="en-US" sz="2200" dirty="0"/>
              <a:t>.</a:t>
            </a:r>
            <a:r>
              <a:rPr lang="ru-RU" sz="2200" dirty="0"/>
              <a:t>А</a:t>
            </a:r>
            <a:r>
              <a:rPr lang="en-US" sz="2200" dirty="0"/>
              <a:t>.</a:t>
            </a:r>
            <a:r>
              <a:rPr lang="ru-RU" sz="2200" dirty="0"/>
              <a:t>Уманской) – массируются биологические активные точки легкими надавливаниями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Парный – дети поочередно в парах массируют друг другу спину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Массажными мячиками – массируются прямыми и круговыми движениями</a:t>
            </a:r>
            <a:r>
              <a:rPr lang="en-US" sz="2200" dirty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046450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Виды самомассажа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534" y="2188298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sz="2800" dirty="0" err="1">
                <a:solidFill>
                  <a:schemeClr val="accent1"/>
                </a:solidFill>
              </a:rPr>
              <a:t>Ауриколомассаж</a:t>
            </a:r>
            <a:r>
              <a:rPr lang="ru-RU" dirty="0"/>
              <a:t> – </a:t>
            </a:r>
            <a:r>
              <a:rPr lang="ru-RU" sz="2200" dirty="0"/>
              <a:t>массаж ушной раковины</a:t>
            </a:r>
            <a:r>
              <a:rPr lang="en-US" sz="2200" dirty="0"/>
              <a:t>,</a:t>
            </a:r>
            <a:r>
              <a:rPr lang="ru-RU" sz="2200" dirty="0"/>
              <a:t> который активизирует работу всего организма</a:t>
            </a:r>
            <a:r>
              <a:rPr lang="en-US" sz="2200" dirty="0"/>
              <a:t>.</a:t>
            </a:r>
            <a:r>
              <a:rPr lang="ru-RU" sz="2200" dirty="0"/>
              <a:t> </a:t>
            </a:r>
          </a:p>
          <a:p>
            <a:r>
              <a:rPr lang="ru-RU" sz="2200" dirty="0"/>
              <a:t>- </a:t>
            </a:r>
            <a:r>
              <a:rPr lang="en-US" sz="2200" dirty="0"/>
              <a:t>“</a:t>
            </a:r>
            <a:r>
              <a:rPr lang="ru-RU" sz="2200" dirty="0"/>
              <a:t>Согревание ушек</a:t>
            </a:r>
            <a:r>
              <a:rPr lang="en-US" sz="2200" dirty="0"/>
              <a:t>”</a:t>
            </a:r>
            <a:r>
              <a:rPr lang="ru-RU" sz="2200" dirty="0"/>
              <a:t> – большой палец заводим сзади ушной раковины с помощью указательного и среднего пальцев растираем уши от мочек к верхнему  краю ушной раковины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- </a:t>
            </a:r>
            <a:r>
              <a:rPr lang="en-US" sz="2200" dirty="0"/>
              <a:t>“ </a:t>
            </a:r>
            <a:r>
              <a:rPr lang="ru-RU" sz="2200" dirty="0"/>
              <a:t>С днем рождения</a:t>
            </a:r>
            <a:r>
              <a:rPr lang="en-US" sz="2200" dirty="0"/>
              <a:t>” </a:t>
            </a:r>
            <a:r>
              <a:rPr lang="ru-RU" sz="2200" dirty="0"/>
              <a:t>– потягиваем верхнюю часть ушной раковины вверх 7-10 раз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- </a:t>
            </a:r>
            <a:r>
              <a:rPr lang="en-US" sz="2200" dirty="0"/>
              <a:t>“</a:t>
            </a:r>
            <a:r>
              <a:rPr lang="ru-RU" sz="2200" dirty="0"/>
              <a:t>Возьмем силы от земли</a:t>
            </a:r>
            <a:r>
              <a:rPr lang="en-US" sz="2200" dirty="0"/>
              <a:t>”</a:t>
            </a:r>
            <a:r>
              <a:rPr lang="ru-RU" sz="2200" dirty="0"/>
              <a:t> – потягиваем мочку уха 7-10 раз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- </a:t>
            </a:r>
            <a:r>
              <a:rPr lang="en-US" sz="2200" dirty="0"/>
              <a:t>“ </a:t>
            </a:r>
            <a:r>
              <a:rPr lang="ru-RU" sz="2200" dirty="0"/>
              <a:t>Чебурашка</a:t>
            </a:r>
            <a:r>
              <a:rPr lang="en-US" sz="2200" dirty="0"/>
              <a:t>” – </a:t>
            </a:r>
            <a:r>
              <a:rPr lang="ru-RU" sz="2200" dirty="0"/>
              <a:t>оттягиваем уши в стороны </a:t>
            </a:r>
            <a:r>
              <a:rPr lang="en-US" sz="2200" dirty="0"/>
              <a:t>(7-10 </a:t>
            </a:r>
            <a:r>
              <a:rPr lang="ru-RU" sz="2200" dirty="0"/>
              <a:t>секунд</a:t>
            </a:r>
            <a:r>
              <a:rPr lang="en-US" sz="2200" dirty="0"/>
              <a:t>)</a:t>
            </a:r>
          </a:p>
          <a:p>
            <a:r>
              <a:rPr lang="en-US" sz="2200" dirty="0"/>
              <a:t>- “ </a:t>
            </a:r>
            <a:r>
              <a:rPr lang="ru-RU" sz="2200" dirty="0"/>
              <a:t>Слоник</a:t>
            </a:r>
            <a:r>
              <a:rPr lang="en-US" sz="2200" dirty="0"/>
              <a:t>” – </a:t>
            </a:r>
            <a:r>
              <a:rPr lang="ru-RU" sz="2200" dirty="0"/>
              <a:t>похлопываем ушками как слоник в зоопарке</a:t>
            </a:r>
            <a:r>
              <a:rPr lang="en-US" sz="2200" dirty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205498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Самомассаж кистей рук</a:t>
            </a:r>
            <a:r>
              <a:rPr lang="en-US" dirty="0"/>
              <a:t>,</a:t>
            </a:r>
            <a:r>
              <a:rPr lang="ru-RU" dirty="0"/>
              <a:t>пальцев и ладоней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801091"/>
            <a:ext cx="8757611" cy="5056909"/>
          </a:xfrm>
        </p:spPr>
        <p:txBody>
          <a:bodyPr>
            <a:normAutofit fontScale="92500" lnSpcReduction="20000"/>
          </a:bodyPr>
          <a:lstStyle/>
          <a:p>
            <a:r>
              <a:rPr lang="ru-RU" sz="3100" dirty="0"/>
              <a:t>Методика сохранения здоровья пальцевыми упражнениями (автор </a:t>
            </a:r>
            <a:r>
              <a:rPr lang="ru-RU" sz="3100" dirty="0" err="1"/>
              <a:t>Йосиро</a:t>
            </a:r>
            <a:r>
              <a:rPr lang="ru-RU" sz="3100" dirty="0"/>
              <a:t> </a:t>
            </a:r>
            <a:r>
              <a:rPr lang="ru-RU" sz="3100" dirty="0" err="1"/>
              <a:t>Цуцуми</a:t>
            </a:r>
            <a:r>
              <a:rPr lang="en-US" sz="3100" dirty="0"/>
              <a:t>,</a:t>
            </a:r>
            <a:r>
              <a:rPr lang="ru-RU" sz="3100" dirty="0"/>
              <a:t> г</a:t>
            </a:r>
            <a:r>
              <a:rPr lang="en-US" sz="3100" dirty="0"/>
              <a:t>.</a:t>
            </a:r>
            <a:r>
              <a:rPr lang="ru-RU" sz="3100" dirty="0"/>
              <a:t>Токио)</a:t>
            </a:r>
            <a:endParaRPr lang="en-US" sz="3100" dirty="0"/>
          </a:p>
          <a:p>
            <a:r>
              <a:rPr lang="ru-RU" sz="3100" dirty="0"/>
              <a:t>По словам древнегреческого философа </a:t>
            </a:r>
            <a:r>
              <a:rPr lang="ru-RU" sz="3100" dirty="0" err="1"/>
              <a:t>Анаксогора</a:t>
            </a:r>
            <a:r>
              <a:rPr lang="en-US" sz="3100" dirty="0"/>
              <a:t>:</a:t>
            </a:r>
            <a:r>
              <a:rPr lang="ru-RU" sz="3100" dirty="0"/>
              <a:t> </a:t>
            </a:r>
            <a:r>
              <a:rPr lang="en-US" sz="3100" dirty="0"/>
              <a:t>“</a:t>
            </a:r>
            <a:r>
              <a:rPr lang="ru-RU" sz="3100" dirty="0"/>
              <a:t>рука у каждого человека таит в себе чудодейственную силу излечения болезней</a:t>
            </a:r>
            <a:r>
              <a:rPr lang="en-US" sz="3100" dirty="0"/>
              <a:t>”.</a:t>
            </a:r>
            <a:r>
              <a:rPr lang="ru-RU" sz="3100" dirty="0"/>
              <a:t> Немецкий философ Кант писал</a:t>
            </a:r>
            <a:r>
              <a:rPr lang="en-US" sz="3100" dirty="0"/>
              <a:t>: “</a:t>
            </a:r>
            <a:r>
              <a:rPr lang="ru-RU" sz="3100" dirty="0"/>
              <a:t>рука является вышедшим наружу головным мозгом</a:t>
            </a:r>
            <a:r>
              <a:rPr lang="en-US" sz="3100" dirty="0"/>
              <a:t>”.</a:t>
            </a:r>
            <a:endParaRPr lang="ru-RU" sz="3100" dirty="0"/>
          </a:p>
          <a:p>
            <a:r>
              <a:rPr lang="ru-RU" sz="3100" dirty="0"/>
              <a:t>Разработаны приемы профилактики и лечения заболеваний путем раздражения основных точек в кончиках пальцев рук</a:t>
            </a:r>
            <a:r>
              <a:rPr lang="en-US" sz="3100" dirty="0"/>
              <a:t>,</a:t>
            </a:r>
            <a:r>
              <a:rPr lang="ru-RU" sz="3100" dirty="0"/>
              <a:t> кистях и других биологически активных зонах</a:t>
            </a:r>
            <a:r>
              <a:rPr lang="en-US" sz="3100" dirty="0"/>
              <a:t>.</a:t>
            </a:r>
            <a:endParaRPr lang="ru-RU" sz="31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467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77863" y="360363"/>
            <a:ext cx="8596312" cy="5681662"/>
          </a:xfrm>
        </p:spPr>
        <p:txBody>
          <a:bodyPr>
            <a:normAutofit/>
          </a:bodyPr>
          <a:lstStyle/>
          <a:p>
            <a:r>
              <a:rPr lang="ru-RU" sz="2000" dirty="0"/>
              <a:t>Для повышения памяти – складывают большой и указательный пальцы кончиками вместе</a:t>
            </a:r>
            <a:r>
              <a:rPr lang="en-US" sz="2000" dirty="0"/>
              <a:t>,</a:t>
            </a:r>
            <a:r>
              <a:rPr lang="ru-RU" sz="2000" dirty="0"/>
              <a:t> с усилием прижимают их друг к другу</a:t>
            </a:r>
            <a:r>
              <a:rPr lang="en-US" sz="2000" dirty="0"/>
              <a:t>,</a:t>
            </a:r>
            <a:r>
              <a:rPr lang="ru-RU" sz="2000" dirty="0"/>
              <a:t> сгибая их в наружную сторону</a:t>
            </a:r>
            <a:r>
              <a:rPr lang="en-US" sz="2000" dirty="0"/>
              <a:t>.</a:t>
            </a:r>
            <a:r>
              <a:rPr lang="ru-RU" sz="2000" dirty="0"/>
              <a:t>Тоже упражнение делают также для других пальцев</a:t>
            </a:r>
            <a:r>
              <a:rPr lang="en-US" sz="2000" dirty="0"/>
              <a:t>.</a:t>
            </a:r>
            <a:r>
              <a:rPr lang="ru-RU" sz="2000" dirty="0"/>
              <a:t>-20 раз</a:t>
            </a:r>
            <a:r>
              <a:rPr lang="en-US" sz="2000" dirty="0"/>
              <a:t>.</a:t>
            </a:r>
            <a:endParaRPr lang="ru-RU" sz="2000" dirty="0"/>
          </a:p>
          <a:p>
            <a:r>
              <a:rPr lang="ru-RU" sz="2000" dirty="0"/>
              <a:t>Для повышения внимательности – кончики растянутых вместе пальцев правой руки подводят к основанию левой руки слегка сжатым кулаком в следующий миг сжимают наоборот</a:t>
            </a:r>
            <a:r>
              <a:rPr lang="en-US" sz="2000" dirty="0"/>
              <a:t>.</a:t>
            </a:r>
            <a:r>
              <a:rPr lang="ru-RU" sz="2000" dirty="0"/>
              <a:t> Эти движения повторяют быстро и попеременно по 10 раз</a:t>
            </a:r>
            <a:r>
              <a:rPr lang="en-US" sz="2000" dirty="0"/>
              <a:t>.</a:t>
            </a:r>
            <a:r>
              <a:rPr lang="ru-RU" sz="2000" dirty="0"/>
              <a:t> Не забывайте делать выдох через рот при каждой смене рук</a:t>
            </a:r>
            <a:r>
              <a:rPr lang="en-US" sz="2000" dirty="0"/>
              <a:t>.</a:t>
            </a:r>
            <a:endParaRPr lang="ru-RU" sz="2000" dirty="0"/>
          </a:p>
          <a:p>
            <a:r>
              <a:rPr lang="ru-RU" sz="2000" dirty="0"/>
              <a:t>Утверждение воли – тщательно массируются оба бока большого пальца большим и указательным пальцами другой руки</a:t>
            </a:r>
            <a:r>
              <a:rPr lang="en-US" sz="2000" dirty="0"/>
              <a:t>.</a:t>
            </a:r>
            <a:r>
              <a:rPr lang="ru-RU" sz="2000" dirty="0"/>
              <a:t> Для каждого пальца три раза по две минуты</a:t>
            </a:r>
            <a:r>
              <a:rPr lang="en-US" sz="2000" dirty="0"/>
              <a:t>.</a:t>
            </a:r>
            <a:endParaRPr lang="ru-RU" sz="2000" dirty="0"/>
          </a:p>
          <a:p>
            <a:r>
              <a:rPr lang="ru-RU" sz="2000" dirty="0"/>
              <a:t>Для снятия нервной усталости – разгибают обе руки над головой</a:t>
            </a:r>
            <a:r>
              <a:rPr lang="en-US" sz="2000" dirty="0"/>
              <a:t>,</a:t>
            </a:r>
            <a:r>
              <a:rPr lang="ru-RU" sz="2000" dirty="0"/>
              <a:t> зацепляют руки друг с другом кончиками пальцев и притягивают их попеременно в правую и левую сторону (5 секунд в обе стороны по три раза)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6034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81" y="166254"/>
            <a:ext cx="4584666" cy="26021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925" y="605831"/>
            <a:ext cx="3869802" cy="17229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074" y="3600657"/>
            <a:ext cx="4039503" cy="19550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40" y="3600657"/>
            <a:ext cx="3494547" cy="207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864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Игровой самомассаж лица</a:t>
            </a:r>
            <a:r>
              <a:rPr lang="en-US" dirty="0"/>
              <a:t>,</a:t>
            </a:r>
            <a:r>
              <a:rPr lang="ru-RU" dirty="0"/>
              <a:t>головы</a:t>
            </a:r>
            <a:r>
              <a:rPr lang="en-US" dirty="0"/>
              <a:t>,</a:t>
            </a:r>
            <a:r>
              <a:rPr lang="ru-RU" dirty="0"/>
              <a:t>шеи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2727"/>
            <a:ext cx="8596668" cy="3880773"/>
          </a:xfrm>
        </p:spPr>
        <p:txBody>
          <a:bodyPr>
            <a:noAutofit/>
          </a:bodyPr>
          <a:lstStyle/>
          <a:p>
            <a:r>
              <a:rPr lang="ru-RU" sz="2200" dirty="0"/>
              <a:t>Сильным движением пальчиков ребенок имитирует мытье головы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Спиралевидными движениями ведет пальцы от виска к затылку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en-US" sz="2200" dirty="0"/>
              <a:t>“</a:t>
            </a:r>
            <a:r>
              <a:rPr lang="ru-RU" sz="2200" dirty="0"/>
              <a:t>Догонялки</a:t>
            </a:r>
            <a:r>
              <a:rPr lang="en-US" sz="2200" dirty="0"/>
              <a:t>”</a:t>
            </a:r>
            <a:r>
              <a:rPr lang="ru-RU" sz="2200" dirty="0"/>
              <a:t> – сильно ударяя подушечками</a:t>
            </a:r>
            <a:r>
              <a:rPr lang="en-US" sz="2200" dirty="0"/>
              <a:t>,</a:t>
            </a:r>
            <a:r>
              <a:rPr lang="ru-RU" sz="2200" dirty="0"/>
              <a:t> словно по клавишам</a:t>
            </a:r>
            <a:r>
              <a:rPr lang="en-US" sz="2200" dirty="0"/>
              <a:t>,</a:t>
            </a:r>
            <a:r>
              <a:rPr lang="ru-RU" sz="2200" dirty="0"/>
              <a:t> бегает </a:t>
            </a:r>
            <a:r>
              <a:rPr lang="en-US" sz="2200" dirty="0"/>
              <a:t>“</a:t>
            </a:r>
            <a:r>
              <a:rPr lang="ru-RU" sz="2200" dirty="0"/>
              <a:t> по поверхности головы</a:t>
            </a:r>
            <a:r>
              <a:rPr lang="en-US" sz="2200" dirty="0"/>
              <a:t>”.</a:t>
            </a:r>
            <a:endParaRPr lang="ru-RU" sz="2200" dirty="0"/>
          </a:p>
          <a:p>
            <a:r>
              <a:rPr lang="en-US" sz="2200" dirty="0"/>
              <a:t>“ </a:t>
            </a:r>
            <a:r>
              <a:rPr lang="ru-RU" sz="2200" dirty="0"/>
              <a:t>Конкурс причесок</a:t>
            </a:r>
            <a:r>
              <a:rPr lang="en-US" sz="2200" dirty="0"/>
              <a:t>”</a:t>
            </a:r>
            <a:r>
              <a:rPr lang="ru-RU" sz="2200" dirty="0"/>
              <a:t> – ласково</a:t>
            </a:r>
            <a:r>
              <a:rPr lang="en-US" sz="2200" dirty="0"/>
              <a:t>,</a:t>
            </a:r>
            <a:r>
              <a:rPr lang="ru-RU" sz="2200" dirty="0"/>
              <a:t> с любовью расчесывает пальцами</a:t>
            </a:r>
            <a:r>
              <a:rPr lang="en-US" sz="2200" dirty="0"/>
              <a:t>,</a:t>
            </a:r>
            <a:r>
              <a:rPr lang="ru-RU" sz="2200" dirty="0"/>
              <a:t> словно расческой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en-US" sz="2200" dirty="0"/>
              <a:t>“</a:t>
            </a:r>
            <a:r>
              <a:rPr lang="ru-RU" sz="2200" dirty="0"/>
              <a:t>Лепим красивое лицо</a:t>
            </a:r>
            <a:r>
              <a:rPr lang="en-US" sz="2200" dirty="0"/>
              <a:t>”</a:t>
            </a:r>
            <a:r>
              <a:rPr lang="ru-RU" sz="2200" dirty="0"/>
              <a:t> – ребенок поглаживает лоб </a:t>
            </a:r>
            <a:r>
              <a:rPr lang="en-US" sz="2200" dirty="0"/>
              <a:t>,</a:t>
            </a:r>
            <a:r>
              <a:rPr lang="ru-RU" sz="2200" dirty="0"/>
              <a:t> щеки</a:t>
            </a:r>
            <a:r>
              <a:rPr lang="en-US" sz="2200" dirty="0"/>
              <a:t>,</a:t>
            </a:r>
            <a:r>
              <a:rPr lang="ru-RU" sz="2200" dirty="0"/>
              <a:t> крылья носа от центра к вискам</a:t>
            </a:r>
            <a:r>
              <a:rPr lang="en-US" sz="2200" dirty="0"/>
              <a:t>, </a:t>
            </a:r>
            <a:r>
              <a:rPr lang="ru-RU" sz="2200" dirty="0"/>
              <a:t>мягко постукивает по коже</a:t>
            </a:r>
            <a:r>
              <a:rPr lang="en-US" sz="2200" dirty="0"/>
              <a:t>,</a:t>
            </a:r>
            <a:r>
              <a:rPr lang="ru-RU" sz="2200" dirty="0"/>
              <a:t> словно уплотняя его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dirty="0"/>
              <a:t>Массаж шейных позвонков </a:t>
            </a:r>
            <a:r>
              <a:rPr lang="en-US" sz="2200" dirty="0"/>
              <a:t>“</a:t>
            </a:r>
            <a:r>
              <a:rPr lang="ru-RU" sz="2200" dirty="0"/>
              <a:t>Буратино</a:t>
            </a:r>
            <a:r>
              <a:rPr lang="en-US" sz="2200" dirty="0"/>
              <a:t>”</a:t>
            </a:r>
            <a:r>
              <a:rPr lang="ru-RU" sz="2200" dirty="0"/>
              <a:t> – Буратино рисует своим носом солнышко</a:t>
            </a:r>
            <a:r>
              <a:rPr lang="en-US" sz="2200" dirty="0"/>
              <a:t>,</a:t>
            </a:r>
            <a:r>
              <a:rPr lang="ru-RU" sz="2200" dirty="0"/>
              <a:t> морковку</a:t>
            </a:r>
            <a:r>
              <a:rPr lang="en-US" sz="2200" dirty="0"/>
              <a:t>,</a:t>
            </a:r>
            <a:r>
              <a:rPr lang="ru-RU" sz="2200" dirty="0"/>
              <a:t>дерево</a:t>
            </a:r>
            <a:r>
              <a:rPr lang="en-US" sz="2200" dirty="0"/>
              <a:t>.</a:t>
            </a:r>
          </a:p>
          <a:p>
            <a:r>
              <a:rPr lang="ru-RU" sz="2200" dirty="0"/>
              <a:t>Массаж шеи (сидя </a:t>
            </a:r>
            <a:r>
              <a:rPr lang="en-US" sz="2200" dirty="0"/>
              <a:t>“</a:t>
            </a:r>
            <a:r>
              <a:rPr lang="ru-RU" sz="2200" dirty="0"/>
              <a:t>по-турецки</a:t>
            </a:r>
            <a:r>
              <a:rPr lang="en-US" sz="2200" dirty="0"/>
              <a:t>”</a:t>
            </a:r>
            <a:r>
              <a:rPr lang="ru-RU" sz="2200" dirty="0"/>
              <a:t>)</a:t>
            </a:r>
            <a:r>
              <a:rPr lang="en-US" sz="2200" dirty="0"/>
              <a:t> – </a:t>
            </a:r>
            <a:r>
              <a:rPr lang="ru-RU" sz="2200" dirty="0"/>
              <a:t>поглаживание шеи от грудного отдела к подбородку</a:t>
            </a:r>
            <a:r>
              <a:rPr lang="en-US" sz="2200" dirty="0"/>
              <a:t>,</a:t>
            </a:r>
            <a:r>
              <a:rPr lang="ru-RU" sz="2200" dirty="0"/>
              <a:t> ласковое похлопывание по подбородку тыльной стороной кистей рук</a:t>
            </a:r>
            <a:r>
              <a:rPr lang="en-US" sz="2200" dirty="0"/>
              <a:t>.</a:t>
            </a:r>
            <a:r>
              <a:rPr lang="ru-RU" sz="22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9365263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623</TotalTime>
  <Words>1071</Words>
  <Application>Microsoft Office PowerPoint</Application>
  <PresentationFormat>Произвольный</PresentationFormat>
  <Paragraphs>105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Муниципальное бюджетное дошкольное образовательное учреждение «Центр развития ребёнка — детский сад №175»</vt:lpstr>
      <vt:lpstr>Самомассаж – это массаж выполняемый самим ребёнком.</vt:lpstr>
      <vt:lpstr>Правила самомассажа</vt:lpstr>
      <vt:lpstr>Приемы самомассажа</vt:lpstr>
      <vt:lpstr>Виды самомассажа</vt:lpstr>
      <vt:lpstr>Самомассаж кистей рук,пальцев и ладоней.</vt:lpstr>
      <vt:lpstr>Презентация PowerPoint</vt:lpstr>
      <vt:lpstr>Презентация PowerPoint</vt:lpstr>
      <vt:lpstr>Игровой самомассаж лица,головы,шеи</vt:lpstr>
      <vt:lpstr>Презентация PowerPoint</vt:lpstr>
      <vt:lpstr>Су – Джок терапия</vt:lpstr>
      <vt:lpstr>Презентация PowerPoint</vt:lpstr>
      <vt:lpstr>Презентация PowerPoint</vt:lpstr>
      <vt:lpstr>Сухой бассейн</vt:lpstr>
      <vt:lpstr>Самомассаж после сна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«Центр развития ребёнка — детский сад №175»</dc:title>
  <dc:creator>Пользователь Windows</dc:creator>
  <cp:lastModifiedBy>Name</cp:lastModifiedBy>
  <cp:revision>61</cp:revision>
  <dcterms:created xsi:type="dcterms:W3CDTF">2018-01-30T12:35:43Z</dcterms:created>
  <dcterms:modified xsi:type="dcterms:W3CDTF">2023-10-30T06:32:00Z</dcterms:modified>
</cp:coreProperties>
</file>