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60" r:id="rId4"/>
    <p:sldId id="259" r:id="rId5"/>
    <p:sldId id="261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0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233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5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5211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89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536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5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6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3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86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50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3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01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3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A30E1-CFB6-41B7-82A2-17355DAE3A40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DD5BD0-9CE6-4C88-938A-AB9D6CD3C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41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4950" y="737559"/>
            <a:ext cx="9813835" cy="2262781"/>
          </a:xfrm>
        </p:spPr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-</a:t>
            </a:r>
            <a:r>
              <a:rPr lang="en-US" sz="7200" b="1" u="sng" dirty="0" err="1" smtClean="0"/>
              <a:t>ed</a:t>
            </a:r>
            <a:r>
              <a:rPr lang="en-US" sz="7200" b="1" u="sng" dirty="0" smtClean="0"/>
              <a:t> / -</a:t>
            </a:r>
            <a:r>
              <a:rPr lang="en-US" sz="7200" b="1" u="sng" dirty="0" err="1" smtClean="0"/>
              <a:t>ing</a:t>
            </a:r>
            <a:r>
              <a:rPr lang="en-US" sz="7200" b="1" u="sng" dirty="0" smtClean="0"/>
              <a:t> participles.</a:t>
            </a:r>
            <a:endParaRPr lang="ru-RU" sz="7200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9983" y="3285009"/>
            <a:ext cx="8915399" cy="112628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Причастия на </a:t>
            </a:r>
            <a:r>
              <a:rPr lang="en-US" sz="3600" dirty="0" smtClean="0"/>
              <a:t>–</a:t>
            </a:r>
            <a:r>
              <a:rPr lang="en-US" sz="3600" dirty="0" err="1" smtClean="0"/>
              <a:t>ed</a:t>
            </a:r>
            <a:r>
              <a:rPr lang="en-US" sz="3600" dirty="0" smtClean="0"/>
              <a:t>/ -</a:t>
            </a:r>
            <a:r>
              <a:rPr lang="en-US" sz="3600" dirty="0" err="1" smtClean="0"/>
              <a:t>ing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14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amazed/</a:t>
            </a:r>
            <a:br>
              <a:rPr lang="en-US" sz="4000" dirty="0"/>
            </a:br>
            <a:r>
              <a:rPr lang="en-US" sz="4000" dirty="0"/>
              <a:t>amazing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The view from the top of the mountain was ……</a:t>
            </a:r>
          </a:p>
          <a:p>
            <a:endParaRPr lang="en-US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81379" y="4509121"/>
            <a:ext cx="2978701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Amazing</a:t>
            </a:r>
            <a:endParaRPr lang="ru-RU" sz="4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peyzaj-goryi-solntse-peyzaj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673" r="21673"/>
          <a:stretch>
            <a:fillRect/>
          </a:stretch>
        </p:blipFill>
        <p:spPr>
          <a:xfrm>
            <a:off x="2589212" y="634965"/>
            <a:ext cx="4164285" cy="3854970"/>
          </a:xfrm>
        </p:spPr>
      </p:pic>
    </p:spTree>
    <p:extLst>
      <p:ext uri="{BB962C8B-B14F-4D97-AF65-F5344CB8AC3E}">
        <p14:creationId xmlns:p14="http://schemas.microsoft.com/office/powerpoint/2010/main" val="263652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frightened/</a:t>
            </a:r>
            <a:br>
              <a:rPr lang="en-US" sz="4000" dirty="0"/>
            </a:br>
            <a:r>
              <a:rPr lang="en-US" sz="4000" dirty="0"/>
              <a:t>frightening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I feel nervous. This place is really……</a:t>
            </a:r>
          </a:p>
          <a:p>
            <a:endParaRPr lang="en-US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87204" y="4005064"/>
            <a:ext cx="3632726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frightening</a:t>
            </a:r>
            <a:endParaRPr lang="ru-RU" sz="4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b571e1.1x4qjr.2bzp.mq.f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74" r="16674"/>
          <a:stretch>
            <a:fillRect/>
          </a:stretch>
        </p:blipFill>
        <p:spPr>
          <a:xfrm>
            <a:off x="2589212" y="634965"/>
            <a:ext cx="4097992" cy="3854970"/>
          </a:xfrm>
        </p:spPr>
      </p:pic>
    </p:spTree>
    <p:extLst>
      <p:ext uri="{BB962C8B-B14F-4D97-AF65-F5344CB8AC3E}">
        <p14:creationId xmlns:p14="http://schemas.microsoft.com/office/powerpoint/2010/main" val="234287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puzzled/</a:t>
            </a:r>
            <a:br>
              <a:rPr lang="en-US" sz="4000" dirty="0"/>
            </a:br>
            <a:r>
              <a:rPr lang="en-US" sz="4000" dirty="0"/>
              <a:t>puzzling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My dad was very ……</a:t>
            </a:r>
          </a:p>
          <a:p>
            <a:endParaRPr lang="en-US" sz="3600" dirty="0"/>
          </a:p>
          <a:p>
            <a:r>
              <a:rPr lang="en-US" sz="3600" dirty="0"/>
              <a:t>with my question.</a:t>
            </a:r>
          </a:p>
          <a:p>
            <a:endParaRPr lang="en-US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00502" y="3356992"/>
            <a:ext cx="2263760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puzzled</a:t>
            </a:r>
            <a:endParaRPr lang="ru-RU" sz="4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1422302099985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184" r="8184"/>
          <a:stretch>
            <a:fillRect/>
          </a:stretch>
        </p:blipFill>
        <p:spPr>
          <a:xfrm>
            <a:off x="2589212" y="634965"/>
            <a:ext cx="4133454" cy="3854970"/>
          </a:xfrm>
        </p:spPr>
      </p:pic>
    </p:spTree>
    <p:extLst>
      <p:ext uri="{BB962C8B-B14F-4D97-AF65-F5344CB8AC3E}">
        <p14:creationId xmlns:p14="http://schemas.microsoft.com/office/powerpoint/2010/main" val="204821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Annoyed/</a:t>
            </a:r>
            <a:br>
              <a:rPr lang="en-US" sz="4000" dirty="0"/>
            </a:br>
            <a:r>
              <a:rPr lang="en-US" sz="4000" dirty="0"/>
              <a:t>annoying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My </a:t>
            </a:r>
            <a:r>
              <a:rPr lang="en-US" sz="3600" dirty="0" err="1"/>
              <a:t>neighbour</a:t>
            </a:r>
            <a:r>
              <a:rPr lang="en-US" sz="3600" dirty="0"/>
              <a:t>, old </a:t>
            </a:r>
            <a:r>
              <a:rPr lang="en-US" sz="3600" dirty="0" err="1"/>
              <a:t>Mrs</a:t>
            </a:r>
            <a:r>
              <a:rPr lang="en-US" sz="3600" dirty="0"/>
              <a:t> Brandt is so ……</a:t>
            </a:r>
          </a:p>
          <a:p>
            <a:endParaRPr lang="en-US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8838" y="4005064"/>
            <a:ext cx="3169458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annoying</a:t>
            </a:r>
            <a:endParaRPr lang="ru-RU" sz="4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78270887_rovu7cmc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282" b="12282"/>
          <a:stretch>
            <a:fillRect/>
          </a:stretch>
        </p:blipFill>
        <p:spPr>
          <a:xfrm>
            <a:off x="2589212" y="634965"/>
            <a:ext cx="3654834" cy="3854970"/>
          </a:xfrm>
        </p:spPr>
      </p:pic>
    </p:spTree>
    <p:extLst>
      <p:ext uri="{BB962C8B-B14F-4D97-AF65-F5344CB8AC3E}">
        <p14:creationId xmlns:p14="http://schemas.microsoft.com/office/powerpoint/2010/main" val="427389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Прилагательные с окончанием </a:t>
            </a:r>
            <a:r>
              <a:rPr lang="en-US" dirty="0" smtClean="0"/>
              <a:t>–</a:t>
            </a:r>
            <a:r>
              <a:rPr lang="en-US" sz="4800" dirty="0" err="1" smtClean="0">
                <a:solidFill>
                  <a:schemeClr val="accent1"/>
                </a:solidFill>
              </a:rPr>
              <a:t>ed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4294" y="1431985"/>
            <a:ext cx="9710318" cy="4479237"/>
          </a:xfrm>
        </p:spPr>
        <p:txBody>
          <a:bodyPr/>
          <a:lstStyle/>
          <a:p>
            <a:r>
              <a:rPr lang="ru-RU" sz="2800" dirty="0" smtClean="0"/>
              <a:t>Описывают</a:t>
            </a:r>
            <a:r>
              <a:rPr lang="ru-RU" sz="3200" dirty="0" smtClean="0"/>
              <a:t> </a:t>
            </a:r>
            <a:r>
              <a:rPr lang="ru-RU" sz="3200" i="1" u="sng" dirty="0" smtClean="0">
                <a:solidFill>
                  <a:schemeClr val="accent1"/>
                </a:solidFill>
              </a:rPr>
              <a:t>чувства и ощущения</a:t>
            </a:r>
            <a:r>
              <a:rPr lang="ru-RU" sz="32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человека</a:t>
            </a:r>
            <a:r>
              <a:rPr lang="ru-RU" sz="3200" dirty="0" smtClean="0"/>
              <a:t> </a:t>
            </a:r>
            <a:r>
              <a:rPr lang="ru-RU" sz="2800" dirty="0" smtClean="0"/>
              <a:t>или животного, его </a:t>
            </a:r>
            <a:r>
              <a:rPr lang="ru-RU" sz="3200" i="1" u="sng" dirty="0" smtClean="0">
                <a:solidFill>
                  <a:schemeClr val="accent1"/>
                </a:solidFill>
              </a:rPr>
              <a:t>состояние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294" y="2882949"/>
            <a:ext cx="6885585" cy="361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3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Прилагательные с окончанием </a:t>
            </a:r>
            <a:r>
              <a:rPr lang="en-US" dirty="0" smtClean="0"/>
              <a:t>–</a:t>
            </a:r>
            <a:r>
              <a:rPr lang="en-US" sz="4800" dirty="0" err="1" smtClean="0">
                <a:solidFill>
                  <a:schemeClr val="accent1"/>
                </a:solidFill>
              </a:rPr>
              <a:t>ing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796" y="1380226"/>
            <a:ext cx="10460816" cy="45309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Описывают</a:t>
            </a:r>
            <a:r>
              <a:rPr lang="ru-RU" sz="3200" dirty="0" smtClean="0"/>
              <a:t> </a:t>
            </a:r>
            <a:r>
              <a:rPr lang="ru-RU" sz="3200" u="sng" dirty="0" smtClean="0">
                <a:solidFill>
                  <a:schemeClr val="accent1"/>
                </a:solidFill>
              </a:rPr>
              <a:t>предмет</a:t>
            </a:r>
            <a:r>
              <a:rPr lang="ru-RU" sz="3200" dirty="0" smtClean="0"/>
              <a:t>, </a:t>
            </a:r>
            <a:r>
              <a:rPr lang="ru-RU" sz="3200" dirty="0" smtClean="0">
                <a:solidFill>
                  <a:schemeClr val="accent1"/>
                </a:solidFill>
              </a:rPr>
              <a:t>ситуацию</a:t>
            </a:r>
            <a:r>
              <a:rPr lang="ru-RU" sz="3200" dirty="0" smtClean="0"/>
              <a:t> </a:t>
            </a:r>
            <a:r>
              <a:rPr lang="ru-RU" sz="2800" dirty="0" smtClean="0"/>
              <a:t>или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1"/>
                </a:solidFill>
              </a:rPr>
              <a:t>человека</a:t>
            </a:r>
            <a:r>
              <a:rPr lang="ru-RU" sz="3200" dirty="0" smtClean="0"/>
              <a:t>, </a:t>
            </a:r>
            <a:r>
              <a:rPr lang="ru-RU" sz="2800" dirty="0" smtClean="0"/>
              <a:t>которые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1"/>
                </a:solidFill>
              </a:rPr>
              <a:t>вызывают</a:t>
            </a:r>
            <a:r>
              <a:rPr lang="ru-RU" sz="3200" dirty="0" smtClean="0"/>
              <a:t> </a:t>
            </a:r>
            <a:r>
              <a:rPr lang="ru-RU" sz="2800" dirty="0" smtClean="0"/>
              <a:t>у вас </a:t>
            </a:r>
            <a:r>
              <a:rPr lang="ru-RU" sz="2800" i="1" dirty="0" smtClean="0"/>
              <a:t>определенные </a:t>
            </a:r>
            <a:r>
              <a:rPr lang="ru-RU" sz="3200" i="1" dirty="0" smtClean="0">
                <a:solidFill>
                  <a:schemeClr val="accent1"/>
                </a:solidFill>
              </a:rPr>
              <a:t>чувства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This book is so interesting!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463" y="2881223"/>
            <a:ext cx="5209862" cy="349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895" y="1061049"/>
            <a:ext cx="10624718" cy="542601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 am </a:t>
            </a:r>
            <a:r>
              <a:rPr lang="en-US" sz="6000" dirty="0" smtClean="0">
                <a:solidFill>
                  <a:srgbClr val="FF0000"/>
                </a:solidFill>
              </a:rPr>
              <a:t>bored </a:t>
            </a:r>
            <a:r>
              <a:rPr lang="en-US" sz="6000" dirty="0" smtClean="0">
                <a:solidFill>
                  <a:schemeClr val="tx1"/>
                </a:solidFill>
              </a:rPr>
              <a:t>(</a:t>
            </a:r>
            <a:r>
              <a:rPr lang="ru-RU" sz="6000" dirty="0" smtClean="0">
                <a:solidFill>
                  <a:schemeClr val="tx1"/>
                </a:solidFill>
              </a:rPr>
              <a:t>Мне скучно).</a:t>
            </a:r>
            <a:endParaRPr lang="en-US" sz="6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- </a:t>
            </a:r>
            <a:r>
              <a:rPr lang="ru-RU" sz="3200" dirty="0" smtClean="0">
                <a:solidFill>
                  <a:schemeClr val="tx1"/>
                </a:solidFill>
              </a:rPr>
              <a:t>чувства и ощущения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6000" dirty="0" smtClean="0"/>
              <a:t>The movie is </a:t>
            </a:r>
            <a:r>
              <a:rPr lang="en-US" sz="6000" dirty="0" smtClean="0">
                <a:solidFill>
                  <a:srgbClr val="FF0000"/>
                </a:solidFill>
              </a:rPr>
              <a:t>boring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chemeClr val="tx1"/>
                </a:solidFill>
              </a:rPr>
              <a:t>(кино скучное).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- </a:t>
            </a:r>
            <a:r>
              <a:rPr lang="ru-RU" sz="3200" dirty="0" smtClean="0">
                <a:solidFill>
                  <a:schemeClr val="tx1"/>
                </a:solidFill>
              </a:rPr>
              <a:t>описание предмета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the correct word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71" y="1621411"/>
            <a:ext cx="10049031" cy="3623449"/>
          </a:xfrm>
        </p:spPr>
      </p:pic>
    </p:spTree>
    <p:extLst>
      <p:ext uri="{BB962C8B-B14F-4D97-AF65-F5344CB8AC3E}">
        <p14:creationId xmlns:p14="http://schemas.microsoft.com/office/powerpoint/2010/main" val="29486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1196752"/>
            <a:ext cx="3429000" cy="92352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Tir</a:t>
            </a:r>
            <a:r>
              <a:rPr lang="en-US" sz="4000" dirty="0">
                <a:solidFill>
                  <a:srgbClr val="FF0000"/>
                </a:solidFill>
              </a:rPr>
              <a:t>ed</a:t>
            </a:r>
            <a:r>
              <a:rPr lang="en-US" sz="4000" dirty="0">
                <a:solidFill>
                  <a:schemeClr val="tx1"/>
                </a:solidFill>
              </a:rPr>
              <a:t>/tir</a:t>
            </a:r>
            <a:r>
              <a:rPr lang="en-US" sz="4000" dirty="0">
                <a:solidFill>
                  <a:srgbClr val="FF0000"/>
                </a:solidFill>
              </a:rPr>
              <a:t>ing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He works very hard. No wonder that he’s always …….</a:t>
            </a:r>
            <a:endParaRPr lang="ru-RU" sz="3600" dirty="0"/>
          </a:p>
        </p:txBody>
      </p:sp>
      <p:pic>
        <p:nvPicPr>
          <p:cNvPr id="7" name="Рисунок 6" descr="hS3AuqbTWrRoxf6Dk5HGva5S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>
          <a:xfrm>
            <a:off x="1920796" y="1571011"/>
            <a:ext cx="4872813" cy="3381867"/>
          </a:xfrm>
        </p:spPr>
      </p:pic>
      <p:sp>
        <p:nvSpPr>
          <p:cNvPr id="8" name="Прямоугольник 7"/>
          <p:cNvSpPr/>
          <p:nvPr/>
        </p:nvSpPr>
        <p:spPr>
          <a:xfrm>
            <a:off x="7609899" y="4653136"/>
            <a:ext cx="1915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tired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963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1196752"/>
            <a:ext cx="3429000" cy="923528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Bor</a:t>
            </a:r>
            <a:r>
              <a:rPr lang="en-US" sz="4000" dirty="0">
                <a:solidFill>
                  <a:srgbClr val="FF0000"/>
                </a:solidFill>
              </a:rPr>
              <a:t>ed</a:t>
            </a:r>
            <a:r>
              <a:rPr lang="en-US" sz="4000" dirty="0"/>
              <a:t>/bor</a:t>
            </a:r>
            <a:r>
              <a:rPr lang="en-US" sz="4000" dirty="0">
                <a:solidFill>
                  <a:srgbClr val="FF0000"/>
                </a:solidFill>
              </a:rPr>
              <a:t>ing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I’ve got nothing to do. I’m so  …….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87823" y="4077072"/>
            <a:ext cx="2416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bored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shutterstock_22830414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085" r="9085"/>
          <a:stretch>
            <a:fillRect/>
          </a:stretch>
        </p:blipFill>
        <p:spPr>
          <a:xfrm>
            <a:off x="1814486" y="1196752"/>
            <a:ext cx="4134686" cy="3819469"/>
          </a:xfrm>
        </p:spPr>
      </p:pic>
    </p:spTree>
    <p:extLst>
      <p:ext uri="{BB962C8B-B14F-4D97-AF65-F5344CB8AC3E}">
        <p14:creationId xmlns:p14="http://schemas.microsoft.com/office/powerpoint/2010/main" val="144799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Disgusted/</a:t>
            </a:r>
            <a:br>
              <a:rPr lang="en-US" sz="4000" dirty="0"/>
            </a:br>
            <a:r>
              <a:rPr lang="en-US" sz="4000" dirty="0"/>
              <a:t>disgusting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/>
              <a:t>Your room is so messy. It’s …….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707" y="3717032"/>
            <a:ext cx="3890810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disgusting</a:t>
            </a:r>
            <a:endParaRPr lang="ru-RU" sz="5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cleaning-blog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429" r="20429"/>
          <a:stretch>
            <a:fillRect/>
          </a:stretch>
        </p:blipFill>
        <p:spPr>
          <a:xfrm>
            <a:off x="2589212" y="634965"/>
            <a:ext cx="3759337" cy="3854970"/>
          </a:xfrm>
        </p:spPr>
      </p:pic>
    </p:spTree>
    <p:extLst>
      <p:ext uri="{BB962C8B-B14F-4D97-AF65-F5344CB8AC3E}">
        <p14:creationId xmlns:p14="http://schemas.microsoft.com/office/powerpoint/2010/main" val="402669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8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interested/</a:t>
            </a:r>
            <a:br>
              <a:rPr lang="en-US" sz="4000" dirty="0"/>
            </a:br>
            <a:r>
              <a:rPr lang="en-US" sz="4000" dirty="0"/>
              <a:t>interesting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13098" y="2276872"/>
            <a:ext cx="3429000" cy="2927002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I seldom visit art galleries. I’m not ………</a:t>
            </a:r>
          </a:p>
          <a:p>
            <a:endParaRPr lang="en-US" sz="3600" dirty="0"/>
          </a:p>
          <a:p>
            <a:r>
              <a:rPr lang="en-US" sz="3600" dirty="0"/>
              <a:t>in art.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67503" y="3789041"/>
            <a:ext cx="3262432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interested</a:t>
            </a:r>
            <a:endParaRPr lang="ru-RU" sz="4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hilma-af-klint_int_01-we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082" r="20082"/>
          <a:stretch>
            <a:fillRect/>
          </a:stretch>
        </p:blipFill>
        <p:spPr>
          <a:xfrm>
            <a:off x="2589212" y="634965"/>
            <a:ext cx="3863839" cy="3854970"/>
          </a:xfrm>
        </p:spPr>
      </p:pic>
    </p:spTree>
    <p:extLst>
      <p:ext uri="{BB962C8B-B14F-4D97-AF65-F5344CB8AC3E}">
        <p14:creationId xmlns:p14="http://schemas.microsoft.com/office/powerpoint/2010/main" val="295612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189</TotalTime>
  <Words>180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-ed / -ing participles.</vt:lpstr>
      <vt:lpstr>Прилагательные с окончанием –ed </vt:lpstr>
      <vt:lpstr>Прилагательные с окончанием –ing</vt:lpstr>
      <vt:lpstr>Презентация PowerPoint</vt:lpstr>
      <vt:lpstr>Choose the correct word</vt:lpstr>
      <vt:lpstr>Tired/tiring</vt:lpstr>
      <vt:lpstr>Bored/boring</vt:lpstr>
      <vt:lpstr>Disgusted/ disgusting</vt:lpstr>
      <vt:lpstr>interested/ interesting</vt:lpstr>
      <vt:lpstr>amazed/ amazing</vt:lpstr>
      <vt:lpstr>frightened/ frightening</vt:lpstr>
      <vt:lpstr>puzzled/ puzzling</vt:lpstr>
      <vt:lpstr>Annoyed/ annoying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-ed / -ing participles.</dc:title>
  <dc:creator>Admin</dc:creator>
  <cp:lastModifiedBy>Teacher</cp:lastModifiedBy>
  <cp:revision>10</cp:revision>
  <dcterms:created xsi:type="dcterms:W3CDTF">2020-11-16T05:40:01Z</dcterms:created>
  <dcterms:modified xsi:type="dcterms:W3CDTF">2023-12-05T11:33:29Z</dcterms:modified>
</cp:coreProperties>
</file>