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12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4697205" cy="694509"/>
          </a:xfrm>
        </p:spPr>
        <p:txBody>
          <a:bodyPr/>
          <a:lstStyle/>
          <a:p>
            <a:r>
              <a:rPr lang="en-US" dirty="0" smtClean="0"/>
              <a:t>Tongue twister</a:t>
            </a:r>
            <a:endParaRPr lang="ru-RU" dirty="0"/>
          </a:p>
        </p:txBody>
      </p:sp>
      <p:pic>
        <p:nvPicPr>
          <p:cNvPr id="1026" name="Picture 2" descr="https://wanting-tested-vessel.media.strapiapp.com/giphy_1_ae125938d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67655" y="398258"/>
            <a:ext cx="4560116" cy="332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675716"/>
              </p:ext>
            </p:extLst>
          </p:nvPr>
        </p:nvGraphicFramePr>
        <p:xfrm>
          <a:off x="1154955" y="4668364"/>
          <a:ext cx="8947150" cy="1691640"/>
        </p:xfrm>
        <a:graphic>
          <a:graphicData uri="http://schemas.openxmlformats.org/drawingml/2006/table">
            <a:tbl>
              <a:tblPr/>
              <a:tblGrid>
                <a:gridCol w="4473575">
                  <a:extLst>
                    <a:ext uri="{9D8B030D-6E8A-4147-A177-3AD203B41FA5}">
                      <a16:colId xmlns:a16="http://schemas.microsoft.com/office/drawing/2014/main" val="1633622629"/>
                    </a:ext>
                  </a:extLst>
                </a:gridCol>
                <a:gridCol w="4473575">
                  <a:extLst>
                    <a:ext uri="{9D8B030D-6E8A-4147-A177-3AD203B41FA5}">
                      <a16:colId xmlns:a16="http://schemas.microsoft.com/office/drawing/2014/main" val="41034137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en-US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proper cup of coffee from a proper copper coffee pot.</a:t>
                      </a:r>
                    </a:p>
                  </a:txBody>
                  <a:tcPr marR="228600" marT="1524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Правильная чашка кофе из правильного медного кофейника.</a:t>
                      </a:r>
                    </a:p>
                  </a:txBody>
                  <a:tcPr marR="228600" marT="1524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44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94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96"/>
          <a:stretch/>
        </p:blipFill>
        <p:spPr>
          <a:xfrm>
            <a:off x="9160222" y="2131398"/>
            <a:ext cx="2664296" cy="193544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410" y="159142"/>
            <a:ext cx="2839131" cy="1892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510" y="4230227"/>
            <a:ext cx="2530867" cy="189815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242" y="143522"/>
            <a:ext cx="2839244" cy="189282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51"/>
          <a:stretch/>
        </p:blipFill>
        <p:spPr>
          <a:xfrm>
            <a:off x="3082166" y="126708"/>
            <a:ext cx="2869817" cy="190964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38" y="123489"/>
            <a:ext cx="2869293" cy="191286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8"/>
          <a:stretch/>
        </p:blipFill>
        <p:spPr>
          <a:xfrm>
            <a:off x="6346693" y="2165648"/>
            <a:ext cx="2701635" cy="191059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7"/>
          <a:stretch/>
        </p:blipFill>
        <p:spPr>
          <a:xfrm>
            <a:off x="3056165" y="2156249"/>
            <a:ext cx="3208206" cy="191059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2" y="2156250"/>
            <a:ext cx="2867521" cy="191205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6"/>
          <a:stretch/>
        </p:blipFill>
        <p:spPr>
          <a:xfrm>
            <a:off x="6357225" y="4236481"/>
            <a:ext cx="2833475" cy="1901968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"/>
          <a:stretch/>
        </p:blipFill>
        <p:spPr>
          <a:xfrm>
            <a:off x="3052526" y="4230227"/>
            <a:ext cx="3205890" cy="189282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09" y="4230227"/>
            <a:ext cx="2839244" cy="1892829"/>
          </a:xfrm>
          <a:prstGeom prst="rect">
            <a:avLst/>
          </a:prstGeom>
        </p:spPr>
      </p:pic>
      <p:sp>
        <p:nvSpPr>
          <p:cNvPr id="35" name="Скругленный прямоугольник 34"/>
          <p:cNvSpPr/>
          <p:nvPr/>
        </p:nvSpPr>
        <p:spPr>
          <a:xfrm>
            <a:off x="796834" y="1619052"/>
            <a:ext cx="1194710" cy="363553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knitting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401345" y="1436914"/>
            <a:ext cx="2118591" cy="545692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collecting stamps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918468" y="338892"/>
            <a:ext cx="1710988" cy="363553"/>
          </a:xfrm>
          <a:prstGeom prst="roundRect">
            <a:avLst>
              <a:gd name="adj" fmla="val 0"/>
            </a:avLst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playing chess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9788930" y="758992"/>
            <a:ext cx="1810887" cy="542179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playing football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983432" y="3621003"/>
            <a:ext cx="1008112" cy="360040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sewing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754038" y="3616036"/>
            <a:ext cx="1691139" cy="360040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writing stories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886123" y="2802151"/>
            <a:ext cx="2017081" cy="355608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skateboarding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0303983" y="2764251"/>
            <a:ext cx="1405629" cy="365007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painting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221926" y="4572000"/>
            <a:ext cx="1539236" cy="300446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fencing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267965" y="4827425"/>
            <a:ext cx="1586409" cy="360040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songwriting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7058514" y="5619440"/>
            <a:ext cx="1008112" cy="360040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skating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0554943" y="5619440"/>
            <a:ext cx="994633" cy="360040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boxing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0195" y="6223311"/>
            <a:ext cx="5887685" cy="36754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you predict the topic of our today’s lesson?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74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0235" y="2568387"/>
            <a:ext cx="9856694" cy="92333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sz="5400" dirty="0">
                <a:latin typeface="Bernard MT Condensed" panose="02050806060905020404" pitchFamily="18" charset="0"/>
              </a:rPr>
              <a:t>What does the word </a:t>
            </a:r>
            <a:r>
              <a:rPr lang="en-US" sz="5400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hobby</a:t>
            </a:r>
            <a:r>
              <a:rPr lang="en-US" sz="5400" dirty="0">
                <a:latin typeface="Bernard MT Condensed" panose="02050806060905020404" pitchFamily="18" charset="0"/>
              </a:rPr>
              <a:t> mean?</a:t>
            </a:r>
            <a:r>
              <a:rPr lang="en-US" sz="5400" i="1" dirty="0">
                <a:latin typeface="Bernard MT Condensed" panose="02050806060905020404" pitchFamily="18" charset="0"/>
              </a:rPr>
              <a:t> 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69541" y="368498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latin typeface="PT Sans"/>
              </a:rPr>
              <a:t>* Hobby </a:t>
            </a:r>
            <a:r>
              <a:rPr lang="en-US" b="1" dirty="0">
                <a:latin typeface="PT Sans"/>
              </a:rPr>
              <a:t>is an </a:t>
            </a:r>
            <a:r>
              <a:rPr lang="en-US" i="1" u="sng" dirty="0">
                <a:latin typeface="PT Sans"/>
              </a:rPr>
              <a:t>activity</a:t>
            </a:r>
            <a:r>
              <a:rPr lang="en-US" b="1" dirty="0">
                <a:latin typeface="PT Sans"/>
              </a:rPr>
              <a:t> which somebody enjoys doing in somebody’s free time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03250" y="4902840"/>
            <a:ext cx="7847573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What do you like doing when you have free time?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026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8181" y="864198"/>
            <a:ext cx="9856425" cy="522309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Someone who helps sick animals … is a ___</a:t>
            </a:r>
          </a:p>
          <a:p>
            <a:r>
              <a:rPr lang="en-US" sz="2800" dirty="0" smtClean="0"/>
              <a:t>Someone who repairs cars…is a ___</a:t>
            </a:r>
          </a:p>
          <a:p>
            <a:r>
              <a:rPr lang="en-US" sz="2800" dirty="0" smtClean="0"/>
              <a:t>Someone who teaches … is a ___</a:t>
            </a:r>
          </a:p>
          <a:p>
            <a:r>
              <a:rPr lang="en-US" sz="2800" dirty="0" smtClean="0"/>
              <a:t>Someone who works in a library …is a ___</a:t>
            </a:r>
          </a:p>
          <a:p>
            <a:r>
              <a:rPr lang="en-US" sz="2800" dirty="0" smtClean="0"/>
              <a:t>Someone who paint pictures …is an ___</a:t>
            </a:r>
          </a:p>
          <a:p>
            <a:endParaRPr lang="ru-RU" sz="2800" dirty="0"/>
          </a:p>
        </p:txBody>
      </p:sp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9052562" y="1750424"/>
            <a:ext cx="1227908" cy="467752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085909" y="840122"/>
            <a:ext cx="1293222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vet</a:t>
            </a:r>
            <a:endParaRPr lang="ru-RU" sz="28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6261" y="1387418"/>
            <a:ext cx="2063419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mechanic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45007" y="2002584"/>
            <a:ext cx="2063419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98785" y="2532186"/>
            <a:ext cx="2063419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librarian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76716" y="3106606"/>
            <a:ext cx="2063419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artist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135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ильный пятиугольник 3"/>
          <p:cNvSpPr/>
          <p:nvPr/>
        </p:nvSpPr>
        <p:spPr>
          <a:xfrm>
            <a:off x="430305" y="887505"/>
            <a:ext cx="5446059" cy="4545106"/>
          </a:xfrm>
          <a:prstGeom prst="pentagon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9"/>
            <a:ext cx="4194829" cy="3917576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 has a hat in her handbag,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 has a cap in his backpack.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Ann didn’t have the hat in her handbag,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Dan have the cap in his backpack?</a:t>
            </a:r>
          </a:p>
          <a:p>
            <a:endParaRPr lang="ru-RU" dirty="0"/>
          </a:p>
        </p:txBody>
      </p:sp>
      <p:pic>
        <p:nvPicPr>
          <p:cNvPr id="2050" name="Picture 2" descr="https://fsd.multiurok.ru/html/2018/01/20/s_5a63a4e0629dd/804503_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353" y="2052919"/>
            <a:ext cx="4885578" cy="329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387353" y="1168261"/>
            <a:ext cx="2337034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Ex. 5, p. 32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15051" y="10818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12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9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55</TotalTime>
  <Words>166</Words>
  <Application>Microsoft Office PowerPoint</Application>
  <PresentationFormat>Широкоэкранный</PresentationFormat>
  <Paragraphs>34</Paragraphs>
  <Slides>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Bernard MT Condensed</vt:lpstr>
      <vt:lpstr>Century Gothic</vt:lpstr>
      <vt:lpstr>Ink Free</vt:lpstr>
      <vt:lpstr>PT Sans</vt:lpstr>
      <vt:lpstr>Times New Roman</vt:lpstr>
      <vt:lpstr>Wingdings 3</vt:lpstr>
      <vt:lpstr>Ион</vt:lpstr>
      <vt:lpstr>Tongue twister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Tongue twister</dc:title>
  <dc:creator>Teacher</dc:creator>
  <cp:lastModifiedBy>Teacher</cp:lastModifiedBy>
  <cp:revision>5</cp:revision>
  <dcterms:created xsi:type="dcterms:W3CDTF">2023-12-14T10:36:01Z</dcterms:created>
  <dcterms:modified xsi:type="dcterms:W3CDTF">2023-12-14T11:31:16Z</dcterms:modified>
</cp:coreProperties>
</file>