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3" r:id="rId5"/>
    <p:sldId id="261" r:id="rId6"/>
    <p:sldId id="259" r:id="rId7"/>
    <p:sldId id="265" r:id="rId8"/>
    <p:sldId id="260" r:id="rId9"/>
    <p:sldId id="264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99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5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766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68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16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11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8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62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6DF3-1194-46B3-8221-78C0334637FD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289BA-DBC3-428A-8BDA-F44B2B187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17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1898" y="532160"/>
            <a:ext cx="9144000" cy="1130386"/>
          </a:xfrm>
        </p:spPr>
        <p:txBody>
          <a:bodyPr/>
          <a:lstStyle/>
          <a:p>
            <a:r>
              <a:rPr lang="en-US" b="1" u="sng" dirty="0" smtClean="0"/>
              <a:t>Hello, I’m… (Lulu)</a:t>
            </a:r>
            <a:endParaRPr lang="ru-RU" b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195" y="2031076"/>
            <a:ext cx="4621703" cy="397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138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7" y="308042"/>
            <a:ext cx="11421687" cy="5996386"/>
          </a:xfrm>
        </p:spPr>
      </p:pic>
    </p:spTree>
    <p:extLst>
      <p:ext uri="{BB962C8B-B14F-4D97-AF65-F5344CB8AC3E}">
        <p14:creationId xmlns:p14="http://schemas.microsoft.com/office/powerpoint/2010/main" val="73159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55819"/>
          </a:xfrm>
        </p:spPr>
        <p:txBody>
          <a:bodyPr/>
          <a:lstStyle/>
          <a:p>
            <a:r>
              <a:rPr lang="en-US" b="1" u="sng" dirty="0" smtClean="0">
                <a:solidFill>
                  <a:srgbClr val="FFC000"/>
                </a:solidFill>
              </a:rPr>
              <a:t>Welcome back!</a:t>
            </a:r>
            <a:endParaRPr lang="ru-RU" b="1" u="sng" dirty="0">
              <a:solidFill>
                <a:srgbClr val="FFC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38" y="2332327"/>
            <a:ext cx="1829327" cy="21886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" y="2182785"/>
            <a:ext cx="1828800" cy="2247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846" y="2113245"/>
            <a:ext cx="3502429" cy="26268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365" y="2273086"/>
            <a:ext cx="2039883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46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Nice to see you</a:t>
            </a:r>
            <a:r>
              <a:rPr lang="ru-RU" b="1" dirty="0" smtClean="0"/>
              <a:t> </a:t>
            </a:r>
            <a:r>
              <a:rPr lang="en-US" b="1" dirty="0" smtClean="0"/>
              <a:t>again </a:t>
            </a:r>
            <a:br>
              <a:rPr lang="en-US" b="1" dirty="0" smtClean="0"/>
            </a:br>
            <a:r>
              <a:rPr lang="en-US" b="1" dirty="0" smtClean="0"/>
              <a:t>=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4118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Рад(а) снова видеть тебя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36" y="2724784"/>
            <a:ext cx="3740728" cy="374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872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3" y="799182"/>
            <a:ext cx="10435771" cy="5375096"/>
          </a:xfrm>
        </p:spPr>
      </p:pic>
    </p:spTree>
    <p:extLst>
      <p:ext uri="{BB962C8B-B14F-4D97-AF65-F5344CB8AC3E}">
        <p14:creationId xmlns:p14="http://schemas.microsoft.com/office/powerpoint/2010/main" val="4269060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41" y="2050068"/>
            <a:ext cx="6216197" cy="4351338"/>
          </a:xfrm>
        </p:spPr>
      </p:pic>
      <p:sp>
        <p:nvSpPr>
          <p:cNvPr id="5" name="Овальная выноска 4"/>
          <p:cNvSpPr/>
          <p:nvPr/>
        </p:nvSpPr>
        <p:spPr>
          <a:xfrm rot="1159734">
            <a:off x="8404168" y="883120"/>
            <a:ext cx="3574472" cy="2610196"/>
          </a:xfrm>
          <a:prstGeom prst="wedgeEllipseCallou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Hello,…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Nice to see you too!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1729048" y="82203"/>
            <a:ext cx="3250276" cy="2360814"/>
          </a:xfrm>
          <a:prstGeom prst="wedgeEllipseCallou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Hello,…</a:t>
            </a: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Nice to see you again!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218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62951" y="481885"/>
            <a:ext cx="4270160" cy="5603284"/>
          </a:xfrm>
        </p:spPr>
      </p:pic>
      <p:sp>
        <p:nvSpPr>
          <p:cNvPr id="5" name="Прямоугольник 4"/>
          <p:cNvSpPr/>
          <p:nvPr/>
        </p:nvSpPr>
        <p:spPr>
          <a:xfrm>
            <a:off x="7959436" y="2061556"/>
            <a:ext cx="698269" cy="12219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318567" y="2061556"/>
            <a:ext cx="665018" cy="1221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607040" y="2061556"/>
            <a:ext cx="665019" cy="122197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59436" y="4120888"/>
            <a:ext cx="698269" cy="116600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318567" y="4120888"/>
            <a:ext cx="665018" cy="11660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607040" y="4120888"/>
            <a:ext cx="665019" cy="116600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01 - Welcome back! Ex. 3, p.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82287" y="12931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68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3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7030A0"/>
                </a:solidFill>
              </a:rPr>
              <a:t>Happy Ball</a:t>
            </a:r>
            <a:endParaRPr lang="ru-RU" sz="6000" b="1" u="sng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79" y="1796596"/>
            <a:ext cx="7614841" cy="4351338"/>
          </a:xfrm>
        </p:spPr>
      </p:pic>
    </p:spTree>
    <p:extLst>
      <p:ext uri="{BB962C8B-B14F-4D97-AF65-F5344CB8AC3E}">
        <p14:creationId xmlns:p14="http://schemas.microsoft.com/office/powerpoint/2010/main" val="89695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49106" y="-1339451"/>
            <a:ext cx="5648660" cy="9484822"/>
          </a:xfrm>
        </p:spPr>
      </p:pic>
    </p:spTree>
    <p:extLst>
      <p:ext uri="{BB962C8B-B14F-4D97-AF65-F5344CB8AC3E}">
        <p14:creationId xmlns:p14="http://schemas.microsoft.com/office/powerpoint/2010/main" val="3500142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71" y="295700"/>
            <a:ext cx="8519885" cy="6230795"/>
          </a:xfrm>
        </p:spPr>
      </p:pic>
    </p:spTree>
    <p:extLst>
      <p:ext uri="{BB962C8B-B14F-4D97-AF65-F5344CB8AC3E}">
        <p14:creationId xmlns:p14="http://schemas.microsoft.com/office/powerpoint/2010/main" val="1329397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</Words>
  <Application>Microsoft Office PowerPoint</Application>
  <PresentationFormat>Широкоэкранный</PresentationFormat>
  <Paragraphs>9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Hello, I’m… (Lulu)</vt:lpstr>
      <vt:lpstr>Welcome back!</vt:lpstr>
      <vt:lpstr>Nice to see you again  =</vt:lpstr>
      <vt:lpstr>Презентация PowerPoint</vt:lpstr>
      <vt:lpstr>Презентация PowerPoint</vt:lpstr>
      <vt:lpstr>Презентация PowerPoint</vt:lpstr>
      <vt:lpstr>Happy Ball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Hello, I’m…</dc:title>
  <dc:creator>corematthew87@gmail.com</dc:creator>
  <cp:lastModifiedBy>corematthew87@gmail.com</cp:lastModifiedBy>
  <cp:revision>7</cp:revision>
  <dcterms:created xsi:type="dcterms:W3CDTF">2023-09-04T16:22:35Z</dcterms:created>
  <dcterms:modified xsi:type="dcterms:W3CDTF">2023-09-04T18:59:46Z</dcterms:modified>
</cp:coreProperties>
</file>