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3" r:id="rId5"/>
    <p:sldId id="264" r:id="rId6"/>
    <p:sldId id="265" r:id="rId7"/>
    <p:sldId id="269" r:id="rId8"/>
    <p:sldId id="273" r:id="rId9"/>
    <p:sldId id="267" r:id="rId10"/>
    <p:sldId id="270" r:id="rId11"/>
    <p:sldId id="271" r:id="rId12"/>
    <p:sldId id="272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bigslide.ru/images/22/21074/960/img0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bigslide.ru/images/22/21074/960/img18.jpg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ешение задач с помощью квадратных уравнений">
            <a:hlinkClick r:id="rId2" tooltip="&quot;Решение задач с помощью квадратных уравнений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856984" cy="57606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633887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Arial Black" panose="020B0A04020102020204" pitchFamily="34" charset="0"/>
              </a:rPr>
              <a:t>ПРИМЕР 5</a:t>
            </a:r>
            <a:endParaRPr lang="ru-RU" sz="2400" dirty="0">
              <a:latin typeface="Arial Black" panose="020B0A04020102020204" pitchFamily="34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1" t="20103" r="5847" b="10900"/>
          <a:stretch/>
        </p:blipFill>
        <p:spPr bwMode="auto">
          <a:xfrm>
            <a:off x="775855" y="1124745"/>
            <a:ext cx="7675418" cy="4361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327564" y="573325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/>
              <a:t>ВСПОМНИ ТЕОРЕМУ ПИФАГОРА при составлении уравнения</a:t>
            </a:r>
          </a:p>
        </p:txBody>
      </p:sp>
    </p:spTree>
    <p:extLst>
      <p:ext uri="{BB962C8B-B14F-4D97-AF65-F5344CB8AC3E}">
        <p14:creationId xmlns:p14="http://schemas.microsoft.com/office/powerpoint/2010/main" val="17396730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792288" y="3861048"/>
            <a:ext cx="5486400" cy="9395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flipV="1">
            <a:off x="827584" y="4149080"/>
            <a:ext cx="7128792" cy="576064"/>
          </a:xfrm>
        </p:spPr>
        <p:txBody>
          <a:bodyPr>
            <a:normAutofit/>
          </a:bodyPr>
          <a:lstStyle/>
          <a:p>
            <a:pPr algn="just"/>
            <a:endParaRPr lang="ru-RU" sz="2800" b="1" dirty="0"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" r="65"/>
          <a:stretch>
            <a:fillRect/>
          </a:stretch>
        </p:blipFill>
        <p:spPr bwMode="auto">
          <a:xfrm>
            <a:off x="539552" y="1268760"/>
            <a:ext cx="8136904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02112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Arial Black" panose="020B0A04020102020204" pitchFamily="34" charset="0"/>
              </a:rPr>
              <a:t>РЕШАЕМ </a:t>
            </a:r>
            <a:r>
              <a:rPr lang="ru-RU" sz="2400" dirty="0" smtClean="0">
                <a:latin typeface="Arial Black" panose="020B0A04020102020204" pitchFamily="34" charset="0"/>
              </a:rPr>
              <a:t>УРАВНЕНИЕ</a:t>
            </a:r>
            <a:endParaRPr lang="ru-RU" sz="2400" dirty="0">
              <a:latin typeface="Arial Black" panose="020B0A04020102020204" pitchFamily="34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398"/>
          <a:stretch/>
        </p:blipFill>
        <p:spPr bwMode="auto">
          <a:xfrm>
            <a:off x="107504" y="935685"/>
            <a:ext cx="9036496" cy="5271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83" t="15647" r="15238" b="68706"/>
          <a:stretch/>
        </p:blipFill>
        <p:spPr bwMode="auto">
          <a:xfrm>
            <a:off x="1593272" y="1196752"/>
            <a:ext cx="5805055" cy="619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74852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4235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Arial Black" panose="020B0A04020102020204" pitchFamily="34" charset="0"/>
              </a:rPr>
              <a:t>ПРИМЕРЫ 6 </a:t>
            </a:r>
            <a:r>
              <a:rPr lang="ru-RU" sz="2400" dirty="0" smtClean="0">
                <a:latin typeface="Arial Black" panose="020B0A04020102020204" pitchFamily="34" charset="0"/>
              </a:rPr>
              <a:t>(Решите самостоятельно)</a:t>
            </a:r>
            <a:endParaRPr lang="ru-RU" sz="2400" dirty="0">
              <a:latin typeface="Arial Black" panose="020B0A04020102020204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07" t="20256" r="7206" b="54914"/>
          <a:stretch/>
        </p:blipFill>
        <p:spPr bwMode="auto">
          <a:xfrm>
            <a:off x="971598" y="1376326"/>
            <a:ext cx="7792995" cy="2196689"/>
          </a:xfrm>
          <a:prstGeom prst="round2Same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28641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30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12113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30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20907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30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85177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30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58724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476672"/>
            <a:ext cx="6552728" cy="79208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88640"/>
            <a:ext cx="7560840" cy="3672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297"/>
          <a:stretch/>
        </p:blipFill>
        <p:spPr bwMode="auto">
          <a:xfrm>
            <a:off x="827584" y="3789040"/>
            <a:ext cx="7560839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52943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Выбери уравнение с помощью которого можно решить задачу и реши его</a:t>
            </a:r>
            <a:endParaRPr lang="ru-RU" sz="32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75" y="1340768"/>
            <a:ext cx="8892480" cy="530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08421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 smtClean="0">
                <a:latin typeface="Arial Black" panose="020B0A04020102020204" pitchFamily="34" charset="0"/>
              </a:rPr>
              <a:t>ПРИМЕР 2</a:t>
            </a:r>
            <a:br>
              <a:rPr lang="ru-RU" sz="1600" dirty="0" smtClean="0">
                <a:latin typeface="Arial Black" panose="020B0A04020102020204" pitchFamily="34" charset="0"/>
              </a:rPr>
            </a:br>
            <a:r>
              <a:rPr lang="ru-RU" sz="1600" dirty="0" smtClean="0">
                <a:latin typeface="Arial Black" panose="020B0A04020102020204" pitchFamily="34" charset="0"/>
              </a:rPr>
              <a:t>ВЫБЕРИ   УРАВНЕНИЕ  С  ПОМОЩЬЮ  КОТОРОГО  МОЖНО РЕШИТЬ ЗАДАЧУ  И РЕШИ   ЕГО</a:t>
            </a:r>
            <a:endParaRPr lang="ru-RU" sz="1600" dirty="0">
              <a:latin typeface="Arial Black" panose="020B0A04020102020204" pitchFamily="34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48" b="5307"/>
          <a:stretch/>
        </p:blipFill>
        <p:spPr bwMode="auto">
          <a:xfrm>
            <a:off x="107504" y="2204864"/>
            <a:ext cx="8820472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39818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317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Arial Black" panose="020B0A04020102020204" pitchFamily="34" charset="0"/>
              </a:rPr>
              <a:t>ПРИМЕР 3 И 4</a:t>
            </a:r>
            <a:endParaRPr lang="ru-RU" sz="2400" b="1" dirty="0">
              <a:latin typeface="Arial Black" panose="020B0A04020102020204" pitchFamily="34" charset="0"/>
            </a:endParaRPr>
          </a:p>
        </p:txBody>
      </p:sp>
      <p:pic>
        <p:nvPicPr>
          <p:cNvPr id="3" name="Рисунок 2" descr="Задача на «3» Произведение двух натуральных чисел равно 221. Найдите эти числ...">
            <a:hlinkClick r:id="rId2" tooltip="&quot;Задача на «3» Произведение двух натуральных чисел равно 221. Найдите эти числ...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821936"/>
            <a:ext cx="8280920" cy="3024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846271"/>
            <a:ext cx="7704855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14703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33</Words>
  <Application>Microsoft Office PowerPoint</Application>
  <PresentationFormat>Экран (4:3)</PresentationFormat>
  <Paragraphs>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Выбери уравнение с помощью которого можно решить задачу и реши его</vt:lpstr>
      <vt:lpstr>ПРИМЕР 2 ВЫБЕРИ   УРАВНЕНИЕ  С  ПОМОЩЬЮ  КОТОРОГО  МОЖНО РЕШИТЬ ЗАДАЧУ  И РЕШИ   ЕГО</vt:lpstr>
      <vt:lpstr>ПРИМЕР 3 И 4</vt:lpstr>
      <vt:lpstr>ПРИМЕР 5</vt:lpstr>
      <vt:lpstr>Презентация PowerPoint</vt:lpstr>
      <vt:lpstr>РЕШАЕМ УРАВНЕНИЕ</vt:lpstr>
      <vt:lpstr>ПРИМЕРЫ 6 (Решите самостоятельно)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Artem</dc:creator>
  <cp:lastModifiedBy>Artem</cp:lastModifiedBy>
  <cp:revision>14</cp:revision>
  <dcterms:created xsi:type="dcterms:W3CDTF">2020-04-08T12:36:09Z</dcterms:created>
  <dcterms:modified xsi:type="dcterms:W3CDTF">2023-12-14T11:38:26Z</dcterms:modified>
</cp:coreProperties>
</file>