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2" autoAdjust="0"/>
    <p:restoredTop sz="94660"/>
  </p:normalViewPr>
  <p:slideViewPr>
    <p:cSldViewPr snapToGrid="0">
      <p:cViewPr varScale="1">
        <p:scale>
          <a:sx n="56" d="100"/>
          <a:sy n="56" d="100"/>
        </p:scale>
        <p:origin x="78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Nice to see you again!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5400" dirty="0" smtClean="0"/>
              <a:t>Hello, everyone!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2"/>
          </p:nvPr>
        </p:nvSpPr>
        <p:spPr>
          <a:xfrm>
            <a:off x="2916941" y="3194678"/>
            <a:ext cx="8915400" cy="729622"/>
          </a:xfrm>
        </p:spPr>
        <p:txBody>
          <a:bodyPr>
            <a:normAutofit fontScale="92500" lnSpcReduction="20000"/>
          </a:bodyPr>
          <a:lstStyle/>
          <a:p>
            <a:r>
              <a:rPr lang="en-US" sz="5400" dirty="0" smtClean="0"/>
              <a:t>Welcome back!</a:t>
            </a:r>
            <a:endParaRPr lang="ru-RU" sz="5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519" y="3419542"/>
            <a:ext cx="3574966" cy="307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555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710" y="853440"/>
            <a:ext cx="7396081" cy="5408930"/>
          </a:xfrm>
        </p:spPr>
      </p:pic>
    </p:spTree>
    <p:extLst>
      <p:ext uri="{BB962C8B-B14F-4D97-AF65-F5344CB8AC3E}">
        <p14:creationId xmlns:p14="http://schemas.microsoft.com/office/powerpoint/2010/main" val="108442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720" y="130492"/>
            <a:ext cx="6553200" cy="6553200"/>
          </a:xfrm>
        </p:spPr>
      </p:pic>
    </p:spTree>
    <p:extLst>
      <p:ext uri="{BB962C8B-B14F-4D97-AF65-F5344CB8AC3E}">
        <p14:creationId xmlns:p14="http://schemas.microsoft.com/office/powerpoint/2010/main" val="724264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732250"/>
          </a:xfrm>
        </p:spPr>
        <p:txBody>
          <a:bodyPr/>
          <a:lstStyle/>
          <a:p>
            <a:r>
              <a:rPr lang="ru-RU" dirty="0" smtClean="0"/>
              <a:t>Давайте посчитаем!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451" y="1827543"/>
            <a:ext cx="5159129" cy="2898775"/>
          </a:xfrm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902036" y="5852820"/>
            <a:ext cx="6152803" cy="80705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 phone number - </a:t>
            </a:r>
            <a:r>
              <a:rPr lang="ru-RU" sz="2800" dirty="0" smtClean="0"/>
              <a:t>232 657 054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5291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01025">
            <a:off x="3174023" y="1103645"/>
            <a:ext cx="6025893" cy="4583186"/>
          </a:xfrm>
        </p:spPr>
      </p:pic>
    </p:spTree>
    <p:extLst>
      <p:ext uri="{BB962C8B-B14F-4D97-AF65-F5344CB8AC3E}">
        <p14:creationId xmlns:p14="http://schemas.microsoft.com/office/powerpoint/2010/main" val="54429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01" y="1064068"/>
            <a:ext cx="10559554" cy="554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22128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</TotalTime>
  <Words>23</Words>
  <Application>Microsoft Office PowerPoint</Application>
  <PresentationFormat>Широкоэкранный</PresentationFormat>
  <Paragraphs>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Легкий дым</vt:lpstr>
      <vt:lpstr>Nice to see you again!</vt:lpstr>
      <vt:lpstr>Презентация PowerPoint</vt:lpstr>
      <vt:lpstr>Презентация PowerPoint</vt:lpstr>
      <vt:lpstr>Давайте посчитаем!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Nice to see you again!</dc:title>
  <dc:creator>corematthew87@gmail.com</dc:creator>
  <cp:lastModifiedBy>corematthew87@gmail.com</cp:lastModifiedBy>
  <cp:revision>6</cp:revision>
  <dcterms:created xsi:type="dcterms:W3CDTF">2023-09-05T18:48:34Z</dcterms:created>
  <dcterms:modified xsi:type="dcterms:W3CDTF">2023-09-06T12:11:42Z</dcterms:modified>
</cp:coreProperties>
</file>