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5860474" y="3133898"/>
            <a:ext cx="1073928" cy="5902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 smtClean="0"/>
          </a:p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B</a:t>
            </a:r>
            <a:r>
              <a:rPr lang="en-US" sz="9600" dirty="0" smtClean="0">
                <a:solidFill>
                  <a:schemeClr val="tx1"/>
                </a:solidFill>
              </a:rPr>
              <a:t>ed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820086" y="409500"/>
            <a:ext cx="3271260" cy="13134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u="sng" dirty="0" smtClean="0"/>
              <a:t>I spy </a:t>
            </a:r>
          </a:p>
          <a:p>
            <a:pPr algn="ctr"/>
            <a:r>
              <a:rPr lang="en-US" u="sng" dirty="0" smtClean="0"/>
              <a:t>with my little eye </a:t>
            </a:r>
          </a:p>
          <a:p>
            <a:pPr algn="ctr"/>
            <a:r>
              <a:rPr lang="en-US" u="sng" dirty="0" smtClean="0"/>
              <a:t>something beginning with</a:t>
            </a:r>
            <a:r>
              <a:rPr lang="en-US" dirty="0" smtClean="0"/>
              <a:t>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C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932959" y="1569545"/>
            <a:ext cx="1073928" cy="5902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 smtClean="0"/>
          </a:p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C</a:t>
            </a:r>
            <a:r>
              <a:rPr lang="en-US" sz="9600" dirty="0" smtClean="0">
                <a:solidFill>
                  <a:schemeClr val="tx1"/>
                </a:solidFill>
              </a:rPr>
              <a:t>hair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914208" y="4772890"/>
            <a:ext cx="3271260" cy="13134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u="sng" dirty="0" smtClean="0"/>
              <a:t>I spy </a:t>
            </a:r>
          </a:p>
          <a:p>
            <a:pPr algn="ctr"/>
            <a:r>
              <a:rPr lang="en-US" u="sng" dirty="0" smtClean="0"/>
              <a:t>with my little eye </a:t>
            </a:r>
          </a:p>
          <a:p>
            <a:pPr algn="ctr"/>
            <a:r>
              <a:rPr lang="en-US" u="sng" dirty="0" smtClean="0"/>
              <a:t>something beginning with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7853154" y="4600399"/>
            <a:ext cx="1515289" cy="5902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 smtClean="0"/>
          </a:p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O</a:t>
            </a:r>
            <a:r>
              <a:rPr lang="en-US" sz="9600" dirty="0" smtClean="0">
                <a:solidFill>
                  <a:schemeClr val="tx1"/>
                </a:solidFill>
              </a:rPr>
              <a:t>range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6397438" y="110838"/>
            <a:ext cx="3271260" cy="13134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u="sng" dirty="0" smtClean="0"/>
              <a:t>I spy </a:t>
            </a:r>
          </a:p>
          <a:p>
            <a:pPr algn="ctr"/>
            <a:r>
              <a:rPr lang="en-US" u="sng" dirty="0" smtClean="0"/>
              <a:t>with my little eye </a:t>
            </a:r>
          </a:p>
          <a:p>
            <a:pPr algn="ctr"/>
            <a:r>
              <a:rPr lang="en-US" u="sng" dirty="0" smtClean="0"/>
              <a:t>something beginning with</a:t>
            </a:r>
            <a:r>
              <a:rPr lang="en-US" dirty="0" smtClean="0"/>
              <a:t>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F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7303822" y="1317343"/>
            <a:ext cx="1458492" cy="5902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 smtClean="0"/>
          </a:p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F</a:t>
            </a:r>
            <a:r>
              <a:rPr lang="en-US" sz="9600" dirty="0" smtClean="0">
                <a:solidFill>
                  <a:schemeClr val="tx1"/>
                </a:solidFill>
              </a:rPr>
              <a:t>lower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8390119" y="1413857"/>
            <a:ext cx="3271260" cy="13134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u="sng" dirty="0" smtClean="0"/>
              <a:t>I spy </a:t>
            </a:r>
          </a:p>
          <a:p>
            <a:pPr algn="ctr"/>
            <a:r>
              <a:rPr lang="en-US" u="sng" dirty="0" smtClean="0"/>
              <a:t>with my little eye </a:t>
            </a:r>
          </a:p>
          <a:p>
            <a:pPr algn="ctr"/>
            <a:r>
              <a:rPr lang="en-US" u="sng" dirty="0" smtClean="0"/>
              <a:t>something beginning with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J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9476416" y="2727267"/>
            <a:ext cx="1458492" cy="5902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 smtClean="0"/>
          </a:p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J</a:t>
            </a:r>
            <a:r>
              <a:rPr lang="en-US" sz="9600" dirty="0" smtClean="0">
                <a:solidFill>
                  <a:schemeClr val="tx1"/>
                </a:solidFill>
              </a:rPr>
              <a:t>eans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9543806" y="3133897"/>
            <a:ext cx="1458492" cy="5902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 smtClean="0"/>
          </a:p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J</a:t>
            </a:r>
            <a:r>
              <a:rPr lang="en-US" sz="9600" dirty="0" smtClean="0">
                <a:solidFill>
                  <a:schemeClr val="tx1"/>
                </a:solidFill>
              </a:rPr>
              <a:t>acket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6679668" y="3428998"/>
            <a:ext cx="3271260" cy="13134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u="sng" dirty="0" smtClean="0"/>
              <a:t>I spy </a:t>
            </a:r>
          </a:p>
          <a:p>
            <a:pPr algn="ctr"/>
            <a:r>
              <a:rPr lang="en-US" u="sng" dirty="0" smtClean="0"/>
              <a:t>with my little eye </a:t>
            </a:r>
          </a:p>
          <a:p>
            <a:pPr algn="ctr"/>
            <a:r>
              <a:rPr lang="en-US" u="sng" dirty="0" smtClean="0"/>
              <a:t>something beginning with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O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3455716" y="4818611"/>
            <a:ext cx="1073928" cy="5902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 smtClean="0"/>
          </a:p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R</a:t>
            </a:r>
            <a:r>
              <a:rPr lang="en-US" sz="9600" dirty="0" smtClean="0">
                <a:solidFill>
                  <a:schemeClr val="tx1"/>
                </a:solidFill>
              </a:rPr>
              <a:t>adio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2357050" y="3634047"/>
            <a:ext cx="3271260" cy="13134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u="sng" dirty="0" smtClean="0"/>
              <a:t>I spy </a:t>
            </a:r>
          </a:p>
          <a:p>
            <a:pPr algn="ctr"/>
            <a:r>
              <a:rPr lang="en-US" u="sng" dirty="0" smtClean="0"/>
              <a:t>with my little eye </a:t>
            </a:r>
          </a:p>
          <a:p>
            <a:pPr algn="ctr"/>
            <a:r>
              <a:rPr lang="en-US" u="sng" dirty="0" smtClean="0"/>
              <a:t>something beginning with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6012874" y="5881251"/>
            <a:ext cx="1073928" cy="5902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 smtClean="0"/>
          </a:p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D</a:t>
            </a:r>
            <a:r>
              <a:rPr lang="en-US" sz="9600" dirty="0" smtClean="0">
                <a:solidFill>
                  <a:schemeClr val="tx1"/>
                </a:solidFill>
              </a:rPr>
              <a:t>og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4914208" y="2014451"/>
            <a:ext cx="3271260" cy="13134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u="sng" dirty="0" smtClean="0"/>
              <a:t>I spy </a:t>
            </a:r>
          </a:p>
          <a:p>
            <a:pPr algn="ctr"/>
            <a:r>
              <a:rPr lang="en-US" u="sng" dirty="0" smtClean="0"/>
              <a:t>with my little eye </a:t>
            </a:r>
          </a:p>
          <a:p>
            <a:pPr algn="ctr"/>
            <a:r>
              <a:rPr lang="en-US" u="sng" dirty="0" smtClean="0"/>
              <a:t>something beginning with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B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21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832" y="699248"/>
            <a:ext cx="9325945" cy="5600374"/>
          </a:xfrm>
        </p:spPr>
      </p:pic>
    </p:spTree>
    <p:extLst>
      <p:ext uri="{BB962C8B-B14F-4D97-AF65-F5344CB8AC3E}">
        <p14:creationId xmlns:p14="http://schemas.microsoft.com/office/powerpoint/2010/main" val="75808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this? </a:t>
            </a:r>
            <a:r>
              <a:rPr lang="ru-RU" dirty="0" smtClean="0"/>
              <a:t>- Что это?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630" y="1805502"/>
            <a:ext cx="2857500" cy="285750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142130" y="3965295"/>
            <a:ext cx="3505199" cy="49912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It's a …pencil case…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2049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635" y="528918"/>
            <a:ext cx="7158551" cy="5382932"/>
          </a:xfrm>
        </p:spPr>
      </p:pic>
    </p:spTree>
    <p:extLst>
      <p:ext uri="{BB962C8B-B14F-4D97-AF65-F5344CB8AC3E}">
        <p14:creationId xmlns:p14="http://schemas.microsoft.com/office/powerpoint/2010/main" val="19413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Вставь пропущенные слова: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778" y="1650344"/>
            <a:ext cx="6818280" cy="5104188"/>
          </a:xfrm>
        </p:spPr>
      </p:pic>
    </p:spTree>
    <p:extLst>
      <p:ext uri="{BB962C8B-B14F-4D97-AF65-F5344CB8AC3E}">
        <p14:creationId xmlns:p14="http://schemas.microsoft.com/office/powerpoint/2010/main" val="157426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</TotalTime>
  <Words>95</Words>
  <Application>Microsoft Office PowerPoint</Application>
  <PresentationFormat>Широкоэкранный</PresentationFormat>
  <Paragraphs>47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What’s this? - Что это?</vt:lpstr>
      <vt:lpstr>Презентация PowerPoint</vt:lpstr>
      <vt:lpstr>Вставь пропущенные слова: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corematthew87@gmail.com</dc:creator>
  <cp:lastModifiedBy>corematthew87@gmail.com</cp:lastModifiedBy>
  <cp:revision>5</cp:revision>
  <dcterms:created xsi:type="dcterms:W3CDTF">2023-09-12T05:22:42Z</dcterms:created>
  <dcterms:modified xsi:type="dcterms:W3CDTF">2023-09-12T06:19:34Z</dcterms:modified>
</cp:coreProperties>
</file>