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92" d="100"/>
          <a:sy n="92" d="100"/>
        </p:scale>
        <p:origin x="-264" y="-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28450" y="387927"/>
            <a:ext cx="8915399" cy="981236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Tongue twisters: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6400" y="2272214"/>
            <a:ext cx="5501842" cy="1027676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70C0"/>
                </a:solidFill>
              </a:rPr>
              <a:t>She sees cheese.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76400" y="3549272"/>
            <a:ext cx="731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>
                <a:solidFill>
                  <a:srgbClr val="00B050"/>
                </a:solidFill>
              </a:rPr>
              <a:t>Cooks</a:t>
            </a:r>
            <a:r>
              <a:rPr lang="ru-RU" sz="3600" b="1" dirty="0">
                <a:solidFill>
                  <a:srgbClr val="00B050"/>
                </a:solidFill>
              </a:rPr>
              <a:t> </a:t>
            </a:r>
            <a:r>
              <a:rPr lang="ru-RU" sz="3600" b="1" dirty="0" err="1">
                <a:solidFill>
                  <a:srgbClr val="00B050"/>
                </a:solidFill>
              </a:rPr>
              <a:t>cook</a:t>
            </a:r>
            <a:r>
              <a:rPr lang="ru-RU" sz="3600" b="1" dirty="0">
                <a:solidFill>
                  <a:srgbClr val="00B050"/>
                </a:solidFill>
              </a:rPr>
              <a:t> </a:t>
            </a:r>
            <a:r>
              <a:rPr lang="ru-RU" sz="3600" b="1" dirty="0" err="1">
                <a:solidFill>
                  <a:srgbClr val="00B050"/>
                </a:solidFill>
              </a:rPr>
              <a:t>cupcakes</a:t>
            </a:r>
            <a:r>
              <a:rPr lang="ru-RU" sz="3600" b="1" dirty="0">
                <a:solidFill>
                  <a:srgbClr val="00B050"/>
                </a:solidFill>
              </a:rPr>
              <a:t> </a:t>
            </a:r>
            <a:r>
              <a:rPr lang="ru-RU" sz="3600" b="1" dirty="0" err="1">
                <a:solidFill>
                  <a:srgbClr val="00B050"/>
                </a:solidFill>
              </a:rPr>
              <a:t>quickly</a:t>
            </a:r>
            <a:r>
              <a:rPr lang="ru-RU" sz="3600" dirty="0">
                <a:solidFill>
                  <a:srgbClr val="00B050"/>
                </a:solidFill>
              </a:rPr>
              <a:t>.	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76400" y="4918303"/>
            <a:ext cx="77878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>
                <a:solidFill>
                  <a:srgbClr val="FF0000"/>
                </a:solidFill>
              </a:rPr>
              <a:t>Which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witch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is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which</a:t>
            </a:r>
            <a:r>
              <a:rPr lang="ru-RU" sz="3600" b="1" dirty="0">
                <a:solidFill>
                  <a:srgbClr val="FF0000"/>
                </a:solidFill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34176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ая выноска 5"/>
          <p:cNvSpPr/>
          <p:nvPr/>
        </p:nvSpPr>
        <p:spPr>
          <a:xfrm>
            <a:off x="2826327" y="457200"/>
            <a:ext cx="7952509" cy="5347855"/>
          </a:xfrm>
          <a:prstGeom prst="wedge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latin typeface="Bahnschrift SemiLight" panose="020B0502040204020203" pitchFamily="34" charset="0"/>
              </a:rPr>
              <a:t>My School</a:t>
            </a:r>
            <a:endParaRPr lang="en-US" sz="2400" dirty="0">
              <a:latin typeface="Bahnschrift SemiLight" panose="020B05020402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  <a:t>I really like my school,</a:t>
            </a:r>
            <a:b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</a:br>
            <a: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  <a:t>and just want to say,</a:t>
            </a:r>
            <a:b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</a:br>
            <a: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  <a:t>That’s where I spend,</a:t>
            </a:r>
            <a:b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</a:br>
            <a: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  <a:t>most of my day.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  <a:t>Countless activities,</a:t>
            </a:r>
            <a:b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</a:br>
            <a: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  <a:t>I get to do.</a:t>
            </a:r>
            <a:b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</a:br>
            <a: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  <a:t>For arts and crafts,</a:t>
            </a:r>
            <a:b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</a:br>
            <a:r>
              <a:rPr lang="en-US" sz="2400" dirty="0">
                <a:solidFill>
                  <a:srgbClr val="C00000"/>
                </a:solidFill>
                <a:latin typeface="Bahnschrift SemiLight" panose="020B0502040204020203" pitchFamily="34" charset="0"/>
              </a:rPr>
              <a:t>I always use glue.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18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8291" y="910117"/>
            <a:ext cx="7715419" cy="530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6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7435" y="588660"/>
            <a:ext cx="9223794" cy="568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сокращения: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 am = I’m</a:t>
            </a:r>
          </a:p>
          <a:p>
            <a:r>
              <a:rPr lang="en-US" sz="2800" dirty="0" smtClean="0"/>
              <a:t>He is = he’s </a:t>
            </a:r>
          </a:p>
          <a:p>
            <a:r>
              <a:rPr lang="en-US" sz="2800" dirty="0" smtClean="0"/>
              <a:t>She is = she’s</a:t>
            </a:r>
          </a:p>
          <a:p>
            <a:r>
              <a:rPr lang="en-US" sz="2800" dirty="0" smtClean="0"/>
              <a:t>They are = they’re</a:t>
            </a:r>
          </a:p>
          <a:p>
            <a:r>
              <a:rPr lang="en-US" sz="2800" dirty="0" smtClean="0"/>
              <a:t>It is = it’s</a:t>
            </a:r>
          </a:p>
          <a:p>
            <a:r>
              <a:rPr lang="en-US" sz="2800" dirty="0"/>
              <a:t>What is = what’s </a:t>
            </a:r>
          </a:p>
          <a:p>
            <a:r>
              <a:rPr lang="en-US" sz="2800" dirty="0" smtClean="0"/>
              <a:t>My name is = my name’s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187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93</TotalTime>
  <Words>57</Words>
  <Application>Microsoft Office PowerPoint</Application>
  <PresentationFormat>Произвольный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Легкий дым</vt:lpstr>
      <vt:lpstr>Tongue twisters:</vt:lpstr>
      <vt:lpstr>Презентация PowerPoint</vt:lpstr>
      <vt:lpstr>Презентация PowerPoint</vt:lpstr>
      <vt:lpstr>Презентация PowerPoint</vt:lpstr>
      <vt:lpstr>сокращения: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Tongue twisters:</dc:title>
  <dc:creator>corematthew87@gmail.com</dc:creator>
  <cp:lastModifiedBy>Teacher21</cp:lastModifiedBy>
  <cp:revision>5</cp:revision>
  <dcterms:created xsi:type="dcterms:W3CDTF">2023-09-18T20:25:07Z</dcterms:created>
  <dcterms:modified xsi:type="dcterms:W3CDTF">2023-09-19T09:08:37Z</dcterms:modified>
</cp:coreProperties>
</file>