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B2B2B2"/>
    <a:srgbClr val="202020"/>
    <a:srgbClr val="323232"/>
    <a:srgbClr val="CC3300"/>
    <a:srgbClr val="CC0000"/>
    <a:srgbClr val="FF33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" altLang="ru-RU">
                <a:solidFill>
                  <a:srgbClr val="C00000"/>
                </a:solidFill>
              </a:rPr>
              <a:t>Сабактын темасы:</a:t>
            </a:r>
            <a:endParaRPr lang="" altLang="ru-RU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" altLang="ru-RU" sz="4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 Black" panose="020B0A04020102020204" charset="0"/>
                <a:cs typeface="Arial Black" panose="020B0A04020102020204" charset="0"/>
              </a:rPr>
              <a:t>Дем алуу гигиенасы </a:t>
            </a:r>
            <a:endParaRPr lang="" altLang="ru-RU" sz="4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1358265" y="207899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ru-RU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" altLang="ru-RU" b="0">
                <a:solidFill>
                  <a:srgbClr val="990000"/>
                </a:solidFill>
              </a:rPr>
              <a:t>               Сабактын максаттары:</a:t>
            </a:r>
            <a:endParaRPr lang="" altLang="ru-RU" b="0">
              <a:solidFill>
                <a:srgbClr val="990000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" altLang="ru-RU">
                <a:solidFill>
                  <a:srgbClr val="00B050"/>
                </a:solidFill>
              </a:rPr>
              <a:t>1.Билим берүүчүлүк: Дем алуунун гигиенасын алдын алуунун жолдорун сактай билүүнү үйрөнүшөт.</a:t>
            </a:r>
            <a:endParaRPr lang="" altLang="ru-RU">
              <a:solidFill>
                <a:srgbClr val="00B050"/>
              </a:solidFill>
            </a:endParaRPr>
          </a:p>
          <a:p>
            <a:r>
              <a:rPr lang="" altLang="ru-RU">
                <a:solidFill>
                  <a:srgbClr val="00B050"/>
                </a:solidFill>
              </a:rPr>
              <a:t>2.Өнүктүрүүчүлүк: Дем алуунун ыкмаларын турмушта колдоно билишет</a:t>
            </a:r>
            <a:endParaRPr lang="" altLang="ru-RU">
              <a:solidFill>
                <a:srgbClr val="00B050"/>
              </a:solidFill>
            </a:endParaRPr>
          </a:p>
          <a:p>
            <a:r>
              <a:rPr lang="" altLang="ru-RU">
                <a:solidFill>
                  <a:srgbClr val="00B050"/>
                </a:solidFill>
              </a:rPr>
              <a:t>3.Тарбия берүүчүлүк: Топто иштей билүүгө тарбияланышат</a:t>
            </a:r>
            <a:endParaRPr lang="" altLang="ru-RU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" altLang="ru-RU"/>
              <a:t>Дем алуу системалары</a:t>
            </a:r>
            <a:endParaRPr lang="" altLang="ru-RU"/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07745" y="1390015"/>
            <a:ext cx="9671685" cy="50228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73075" y="340360"/>
            <a:ext cx="10760075" cy="57531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" altLang="ru-RU"/>
              <a:t>Дем алуу системасы</a:t>
            </a:r>
            <a:endParaRPr lang="" altLang="ru-RU"/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96265" y="258445"/>
            <a:ext cx="11089640" cy="60769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" altLang="ru-RU"/>
              <a:t>                        Сабактын аягы </a:t>
            </a:r>
            <a:endParaRPr lang="" altLang="ru-RU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" altLang="ru-RU"/>
              <a:t>Саламатта калгыла</a:t>
            </a:r>
            <a:endParaRPr lang="" altLang="ru-RU"/>
          </a:p>
        </p:txBody>
      </p:sp>
      <p:pic>
        <p:nvPicPr>
          <p:cNvPr id="5" name="Замещающее содержимое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65785" y="1584325"/>
            <a:ext cx="3339465" cy="2143125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2330" y="1705610"/>
            <a:ext cx="4053840" cy="19011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WPS Presentation</Application>
  <PresentationFormat>宽屏</PresentationFormat>
  <Paragraphs>18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Arial Unicode MS</vt:lpstr>
      <vt:lpstr>Microsoft YaHei</vt:lpstr>
      <vt:lpstr>Calibri</vt:lpstr>
      <vt:lpstr>Arial Narrow</vt:lpstr>
      <vt:lpstr>Arial Black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Notnik_kg</dc:creator>
  <cp:lastModifiedBy>Notnik_kg</cp:lastModifiedBy>
  <cp:revision>2</cp:revision>
  <dcterms:created xsi:type="dcterms:W3CDTF">2023-12-14T11:09:33Z</dcterms:created>
  <dcterms:modified xsi:type="dcterms:W3CDTF">2023-12-14T11:49:44Z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1049-12.2.0.13359</vt:lpwstr>
  </property>
  <property fmtid="{D5CDD505-2E9C-101B-9397-08002B2CF9AE}" pid="3" name="ICV">
    <vt:lpwstr>D88C83E4356F4064A7284A438652B681_11</vt:lpwstr>
  </property>
</Properties>
</file>