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741EB-96D9-4F18-9CD9-161B71117E12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59ABF-BE45-468C-AC44-BB85D00983C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741EB-96D9-4F18-9CD9-161B71117E12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59ABF-BE45-468C-AC44-BB85D00983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741EB-96D9-4F18-9CD9-161B71117E12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59ABF-BE45-468C-AC44-BB85D00983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741EB-96D9-4F18-9CD9-161B71117E12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59ABF-BE45-468C-AC44-BB85D00983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741EB-96D9-4F18-9CD9-161B71117E12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6F59ABF-BE45-468C-AC44-BB85D00983C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741EB-96D9-4F18-9CD9-161B71117E12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59ABF-BE45-468C-AC44-BB85D00983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741EB-96D9-4F18-9CD9-161B71117E12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59ABF-BE45-468C-AC44-BB85D00983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741EB-96D9-4F18-9CD9-161B71117E12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59ABF-BE45-468C-AC44-BB85D00983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741EB-96D9-4F18-9CD9-161B71117E12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59ABF-BE45-468C-AC44-BB85D00983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741EB-96D9-4F18-9CD9-161B71117E12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59ABF-BE45-468C-AC44-BB85D00983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741EB-96D9-4F18-9CD9-161B71117E12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59ABF-BE45-468C-AC44-BB85D00983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56741EB-96D9-4F18-9CD9-161B71117E12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6F59ABF-BE45-468C-AC44-BB85D00983C6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428604"/>
            <a:ext cx="7772400" cy="1470025"/>
          </a:xfrm>
        </p:spPr>
        <p:txBody>
          <a:bodyPr/>
          <a:lstStyle/>
          <a:p>
            <a:r>
              <a:rPr lang="ru-RU" dirty="0" smtClean="0"/>
              <a:t>Правила общения по электронной почте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4714884"/>
            <a:ext cx="6400800" cy="175260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Подготовил:</a:t>
            </a:r>
          </a:p>
          <a:p>
            <a:pPr algn="r"/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Ученик 5 «а» класса</a:t>
            </a:r>
          </a:p>
          <a:p>
            <a:pPr algn="r"/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Кольцов Максим</a:t>
            </a:r>
          </a:p>
        </p:txBody>
      </p:sp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57562"/>
            <a:ext cx="3516065" cy="3500438"/>
          </a:xfrm>
          <a:prstGeom prst="rect">
            <a:avLst/>
          </a:prstGeom>
        </p:spPr>
      </p:pic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430" y="3357562"/>
            <a:ext cx="2428892" cy="3500438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Правило первое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Указывать тему электронного письма.</a:t>
            </a:r>
          </a:p>
          <a:p>
            <a:pPr algn="just">
              <a:buNone/>
            </a:pP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357431"/>
            <a:ext cx="8606171" cy="450057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Правило второе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Поприветствовать того, кому пишешь.</a:t>
            </a:r>
          </a:p>
          <a:p>
            <a:pPr>
              <a:buNone/>
            </a:pP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67018"/>
            <a:ext cx="4867275" cy="409098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Правило третье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043890" cy="4709160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Определить для себя главную цель своего сообщения.</a:t>
            </a:r>
          </a:p>
          <a:p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71744"/>
            <a:ext cx="6667500" cy="4286256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Правило четвёртое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Выражаться чётко, ясно, на понятном адресату языке.</a:t>
            </a:r>
          </a:p>
          <a:p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00306"/>
            <a:ext cx="9144000" cy="4357694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Правило пятое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конце письма в зависимости от адресата найти слова, чтобы выразить уважение, любовь, преданность, благодарность.</a:t>
            </a:r>
          </a:p>
          <a:p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7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88370"/>
            <a:ext cx="5286380" cy="386963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Правило шестое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забудьте попрощаться, обязательно укажите своё имя.</a:t>
            </a:r>
          </a:p>
          <a:p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say-goodbye-english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22672"/>
            <a:ext cx="5429256" cy="373532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7e83211f1ad4d9976b58a63794d839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46</TotalTime>
  <Words>85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Правила общения по электронной почте</vt:lpstr>
      <vt:lpstr>Правило первое</vt:lpstr>
      <vt:lpstr>Правило второе</vt:lpstr>
      <vt:lpstr>Правило третье</vt:lpstr>
      <vt:lpstr>Правило четвёртое</vt:lpstr>
      <vt:lpstr>Правило пятое</vt:lpstr>
      <vt:lpstr>Правило шестое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общения по электронной почте</dc:title>
  <dc:creator>Acer</dc:creator>
  <cp:lastModifiedBy>Acer</cp:lastModifiedBy>
  <cp:revision>5</cp:revision>
  <dcterms:created xsi:type="dcterms:W3CDTF">2023-11-09T15:42:00Z</dcterms:created>
  <dcterms:modified xsi:type="dcterms:W3CDTF">2023-11-09T16:28:56Z</dcterms:modified>
</cp:coreProperties>
</file>