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593FA-96F8-4CD1-A0CE-F5AE8179BD6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25379-C0D3-4BA2-ADCB-700B50F800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rused.ru/upload/33/%D1%84%D0%BE%D1%82%D0%BE/SAM_02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rused.ru/upload/33/%D1%84%D0%BE%D1%82%D0%BE/SAM_02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Игроь\Desktop\1-1024x1024-5-0_51973a460e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786874" cy="68078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гроь\Desktop\SAM_02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гроь\Desktop\detsad-38110-14457063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398" y="18807"/>
            <a:ext cx="9099689" cy="6696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гроь\Desktop\p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-34886"/>
            <a:ext cx="4071965" cy="6808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гроь\Desktop\sm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715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гроь\Desktop\detsad-542003-14923324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гроь\Desktop\1-1024x1024-5-0_51973a460e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7168"/>
            <a:ext cx="8643998" cy="6929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гроь\Desktop\DSCN0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Игроь</dc:creator>
  <cp:lastModifiedBy>Игроь</cp:lastModifiedBy>
  <cp:revision>2</cp:revision>
  <dcterms:created xsi:type="dcterms:W3CDTF">2020-09-13T11:18:02Z</dcterms:created>
  <dcterms:modified xsi:type="dcterms:W3CDTF">2020-09-13T11:31:01Z</dcterms:modified>
</cp:coreProperties>
</file>