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87" r:id="rId2"/>
    <p:sldId id="256" r:id="rId3"/>
    <p:sldId id="260" r:id="rId4"/>
    <p:sldId id="284" r:id="rId5"/>
    <p:sldId id="288" r:id="rId6"/>
    <p:sldId id="257" r:id="rId7"/>
    <p:sldId id="290" r:id="rId8"/>
    <p:sldId id="258" r:id="rId9"/>
    <p:sldId id="259" r:id="rId10"/>
    <p:sldId id="269" r:id="rId11"/>
    <p:sldId id="289" r:id="rId12"/>
    <p:sldId id="285" r:id="rId13"/>
    <p:sldId id="28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28D3C40-D9FD-4743-8E13-CF1408366AB9}">
          <p14:sldIdLst>
            <p14:sldId id="287"/>
            <p14:sldId id="256"/>
            <p14:sldId id="260"/>
            <p14:sldId id="284"/>
            <p14:sldId id="288"/>
            <p14:sldId id="257"/>
            <p14:sldId id="290"/>
            <p14:sldId id="258"/>
            <p14:sldId id="259"/>
          </p14:sldIdLst>
        </p14:section>
        <p14:section name="Раздел без заголовка" id="{B3E56D41-3C4E-4B0F-A2DE-E902BE591009}">
          <p14:sldIdLst>
            <p14:sldId id="269"/>
            <p14:sldId id="289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15" autoAdjust="0"/>
    <p:restoredTop sz="94660"/>
  </p:normalViewPr>
  <p:slideViewPr>
    <p:cSldViewPr snapToGrid="0">
      <p:cViewPr>
        <p:scale>
          <a:sx n="80" d="100"/>
          <a:sy n="80" d="100"/>
        </p:scale>
        <p:origin x="-72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0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95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97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797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4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22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6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4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6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12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09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35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6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6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71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98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F3A48-F315-4700-AAD0-DFBF0E3A63C2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54E0A-8573-4549-AB88-F5F4109B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1582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9.mp3"/><Relationship Id="rId1" Type="http://schemas.openxmlformats.org/officeDocument/2006/relationships/audio" Target="NUL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5.mp3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2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zyka_-_Programma_Vremya_na_ORT_-_Prognoz_pogody_(Gybka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930.6488"/>
                  <p14:fade in="2000" out="3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2956" y="5575465"/>
            <a:ext cx="609600" cy="609600"/>
          </a:xfrm>
          <a:prstGeom prst="rect">
            <a:avLst/>
          </a:prstGeom>
        </p:spPr>
      </p:pic>
      <p:pic>
        <p:nvPicPr>
          <p:cNvPr id="6147" name="Picture 3" descr="C:\Users\MaximuS\Desktop\120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7" b="1051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77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ximuS\Desktop\Песни нашего детств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очки и сыночки+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1964" y="57367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7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54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00"/>
            <a:ext cx="12192000" cy="689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3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astavka-voskresnoe-vremya-so-zvukom-zastavki-novost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3168" y="5520048"/>
            <a:ext cx="609600" cy="609600"/>
          </a:xfrm>
          <a:prstGeom prst="rect">
            <a:avLst/>
          </a:prstGeom>
        </p:spPr>
      </p:pic>
      <p:pic>
        <p:nvPicPr>
          <p:cNvPr id="4098" name="Picture 2" descr="C:\Users\MaximuS\Desktop\Новости спецвыпус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82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novlennaya-versiya-muzyikalnoy-zastavki-shou-52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000"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1917" y="5629893"/>
            <a:ext cx="609600" cy="609600"/>
          </a:xfrm>
          <a:prstGeom prst="rect">
            <a:avLst/>
          </a:prstGeom>
        </p:spPr>
      </p:pic>
      <p:pic>
        <p:nvPicPr>
          <p:cNvPr id="3074" name="Picture 2" descr="C:\Users\MaximuS\Desktop\поле чуде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03" y="0"/>
            <a:ext cx="122870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47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ximuS\Desktop\Y5ds9SY5zL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" b="261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Это мамин ден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6961" y="58436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2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achalnaya-muzyika-iz-sketch-shou-eralash-so-slovami-zastavka-545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500" out="1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3169" y="576943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MaximuS\Desktop\ералаш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95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novlennaya-versiya-muzyikalnoy-zastavki-shou-52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9931" y="5244935"/>
            <a:ext cx="892629" cy="892629"/>
          </a:xfrm>
          <a:prstGeom prst="rect">
            <a:avLst/>
          </a:prstGeom>
        </p:spPr>
      </p:pic>
      <p:pic>
        <p:nvPicPr>
          <p:cNvPr id="3" name="zastavka-k-teleshou-ugaday-melodiyu-kotoraya-byila-ispolzovana-s-1998-goda-po-2005-548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in="2000" out="2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9931" y="5723906"/>
            <a:ext cx="609600" cy="609600"/>
          </a:xfrm>
          <a:prstGeom prst="rect">
            <a:avLst/>
          </a:prstGeom>
        </p:spPr>
      </p:pic>
      <p:pic>
        <p:nvPicPr>
          <p:cNvPr id="5122" name="Picture 2" descr="C:\Users\MaximuS\Desktop\угадай мелодию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70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75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частуш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6961" y="56298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6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inuta_slavy_-_zastavka_(Gyb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1081" y="5428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6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aximuS\Desktop\1fffbd53b8390cd708e96958bb8e5775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7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rasivaa_melodia_bez_slov_na_pianino_rington_(5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1288" y="55190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685</TotalTime>
  <Words>0</Words>
  <Application>Microsoft Office PowerPoint</Application>
  <PresentationFormat>Произвольный</PresentationFormat>
  <Paragraphs>0</Paragraphs>
  <Slides>13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Зайка</dc:creator>
  <cp:lastModifiedBy>Александр</cp:lastModifiedBy>
  <cp:revision>35</cp:revision>
  <dcterms:created xsi:type="dcterms:W3CDTF">2016-11-14T19:54:39Z</dcterms:created>
  <dcterms:modified xsi:type="dcterms:W3CDTF">2021-02-23T15:32:46Z</dcterms:modified>
</cp:coreProperties>
</file>