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8" r:id="rId3"/>
    <p:sldId id="279" r:id="rId4"/>
    <p:sldId id="288" r:id="rId5"/>
    <p:sldId id="258" r:id="rId6"/>
    <p:sldId id="289" r:id="rId7"/>
    <p:sldId id="287" r:id="rId8"/>
    <p:sldId id="282" r:id="rId9"/>
    <p:sldId id="284" r:id="rId10"/>
    <p:sldId id="283" r:id="rId11"/>
    <p:sldId id="290" r:id="rId12"/>
    <p:sldId id="291" r:id="rId13"/>
    <p:sldId id="292" r:id="rId14"/>
    <p:sldId id="285" r:id="rId15"/>
    <p:sldId id="281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728" autoAdjust="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295C5-313D-4EA7-8463-45ACB2141FF4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C861B-2FFB-4D70-AFD7-71AEAF6EF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73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C861B-2FFB-4D70-AFD7-71AEAF6EFA3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212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zvuk_proletaushii_passajirskii_samolet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  <p:sndAc>
      <p:stSnd>
        <p:snd r:embed="rId13" name="zvuk_proletaushii_passajirskii_samolet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2149" cy="6858000"/>
          </a:xfrm>
          <a:prstGeom prst="rect">
            <a:avLst/>
          </a:prstGeom>
        </p:spPr>
      </p:pic>
      <p:pic>
        <p:nvPicPr>
          <p:cNvPr id="3" name="Рисунок 2" descr="521-14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04664"/>
            <a:ext cx="3451953" cy="97396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0" y="1700808"/>
            <a:ext cx="8964488" cy="216024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omic Sans MS" pitchFamily="66" charset="0"/>
              </a:rPr>
              <a:t>Увлекательный мир </a:t>
            </a:r>
            <a:r>
              <a:rPr lang="ru-RU" sz="6000" b="1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omic Sans MS" pitchFamily="66" charset="0"/>
              </a:rPr>
              <a:t>авиамоделирования</a:t>
            </a:r>
            <a:r>
              <a:rPr lang="ru-RU" sz="6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sz="6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omic Sans MS" pitchFamily="66" charset="0"/>
              </a:rPr>
            </a:br>
            <a:endParaRPr lang="ru-RU" sz="6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429000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					Руководитель:  </a:t>
            </a:r>
            <a:r>
              <a:rPr lang="ru-RU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Пестрякова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И.Ю.</a:t>
            </a:r>
          </a:p>
          <a:p>
            <a:pPr algn="r">
              <a:buNone/>
            </a:pPr>
            <a:r>
              <a:rPr lang="ru-RU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воспитатель высшей категории			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3808" y="630932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1579 0.78843 C 0.81857 0.76991 0.82256 0.75232 0.8243 0.73333 C 0.82551 0.69259 0.83107 0.64514 0.82152 0.60556 C 0.81857 0.57824 0.81232 0.55232 0.80711 0.5257 C 0.80347 0.50671 0.8026 0.48773 0.79583 0.47037 C 0.79062 0.45648 0.79791 0.47315 0.79288 0.45903 C 0.78784 0.44514 0.79218 0.46227 0.78715 0.4456 C 0.78263 0.43079 0.78715 0.43796 0.78142 0.43033 C 0.77829 0.41736 0.7809 0.42176 0.77569 0.41528 C 0.77395 0.40787 0.77117 0.39954 0.76718 0.39421 C 0.76492 0.38496 0.75624 0.37292 0.74999 0.36759 C 0.74756 0.35787 0.74583 0.36227 0.7401 0.35625 C 0.73142 0.34699 0.72135 0.33935 0.71284 0.3294 C 0.70902 0.325 0.70347 0.31551 0.6986 0.31227 C 0.696 0.31042 0.6901 0.30857 0.6901 0.30857 C 0.67586 0.28958 0.65364 0.28611 0.63437 0.28195 C 0.61909 0.27871 0.60399 0.27361 0.58871 0.27037 C 0.56076 0.27153 0.53472 0.27523 0.50711 0.27801 C 0.49808 0.28102 0.48923 0.28403 0.48003 0.28565 C 0.46961 0.29005 0.45902 0.29236 0.4486 0.29699 C 0.43402 0.30347 0.42031 0.31181 0.40572 0.31806 C 0.40121 0.32222 0.39669 0.32523 0.39149 0.32755 C 0.38749 0.3331 0.38263 0.3382 0.37725 0.34097 C 0.37187 0.34769 0.36805 0.35371 0.36145 0.3581 C 0.3585 0.36412 0.35607 0.36736 0.35156 0.3713 C 0.34965 0.37523 0.34878 0.38033 0.34583 0.38287 C 0.34218 0.38611 0.33854 0.38958 0.33576 0.39421 C 0.33211 0.40023 0.32864 0.40579 0.3243 0.41134 C 0.32291 0.4169 0.32083 0.42338 0.31857 0.42847 C 0.31614 0.4338 0.31215 0.43796 0.31006 0.44375 C 0.30781 0.44977 0.30798 0.45394 0.30433 0.45903 C 0.30208 0.46852 0.29652 0.4757 0.29426 0.48565 C 0.29149 0.49815 0.28784 0.51111 0.28576 0.52384 C 0.28142 0.54931 0.28506 0.53542 0.28142 0.54861 C 0.27985 0.56505 0.27812 0.5794 0.27725 0.59607 C 0.27777 0.61204 0.27777 0.62778 0.27864 0.64375 C 0.27881 0.64815 0.28194 0.65371 0.28298 0.65718 C 0.28645 0.66875 0.28923 0.68264 0.29583 0.69144 C 0.30086 0.70509 0.30746 0.71921 0.31718 0.72755 C 0.32048 0.74144 0.33142 0.74838 0.33871 0.7581 C 0.34669 0.76875 0.33472 0.75903 0.34722 0.76759 C 0.35312 0.77986 0.34635 0.76829 0.35433 0.77523 C 0.3651 0.78449 0.35173 0.77824 0.3644 0.78287 C 0.37413 0.79144 0.38732 0.79259 0.3986 0.79421 C 0.41909 0.80301 0.44183 0.80255 0.46284 0.80371 C 0.47569 0.80301 0.48871 0.80278 0.50156 0.80185 C 0.51093 0.80116 0.51735 0.79421 0.52569 0.79051 C 0.52794 0.7875 0.53072 0.78588 0.53298 0.78287 C 0.54288 0.76968 0.52951 0.78333 0.53871 0.77338 C 0.54149 0.77037 0.54357 0.76945 0.54583 0.76574 C 0.55312 0.75371 0.54444 0.76528 0.55156 0.75625 C 0.55329 0.74884 0.55503 0.74699 0.56006 0.74283 C 0.56649 0.73009 0.56354 0.73472 0.56857 0.72755 C 0.57048 0.7206 0.57725 0.70857 0.57725 0.70857 C 0.57899 0.70139 0.58229 0.69653 0.58437 0.68958 C 0.58836 0.67662 0.59097 0.66273 0.59426 0.64954 C 0.59895 0.63056 0.59947 0.60972 0.60294 0.59051 C 0.60399 0.57246 0.6052 0.55486 0.60711 0.53704 C 0.60659 0.5044 0.60989 0.4463 0.59999 0.40949 C 0.59843 0.39398 0.59513 0.37338 0.58871 0.35996 C 0.58697 0.35116 0.58385 0.34259 0.58003 0.33519 C 0.57847 0.32871 0.57638 0.32477 0.57291 0.31991 C 0.571 0.31204 0.56666 0.30718 0.56284 0.30093 C 0.55607 0.28982 0.54791 0.27778 0.53715 0.27431 C 0.53385 0.26945 0.53194 0.2669 0.52725 0.26482 C 0.51527 0.24884 0.53472 0.27431 0.52013 0.25718 C 0.50989 0.24514 0.51683 0.24931 0.50867 0.2456 C 0.50433 0.24028 0.50156 0.23496 0.49583 0.23241 C 0.49027 0.22755 0.48506 0.22176 0.47864 0.21898 C 0.47222 0.21042 0.46475 0.19815 0.45572 0.19421 C 0.44687 0.18542 0.43715 0.17616 0.42725 0.16945 C 0.42013 0.16458 0.41145 0.16296 0.40433 0.1581 C 0.38992 0.14815 0.37256 0.14375 0.35711 0.13704 C 0.35433 0.13449 0.3519 0.13079 0.3486 0.1294 C 0.34583 0.12824 0.3401 0.1257 0.3401 0.1257 C 0.33437 0.11806 0.32482 0.11713 0.31718 0.11412 C 0.29253 0.1044 0.26857 0.09421 0.24288 0.09144 C 0.21788 0.09259 0.20451 0.09306 0.18298 0.09699 C 0.17517 0.1007 0.16683 0.10278 0.15867 0.10463 C 0.1493 0.10903 0.13958 0.11273 0.13003 0.11621 C 0.12413 0.12107 0.11805 0.12153 0.11145 0.12384 C 0.1085 0.12639 0.10607 0.12963 0.10294 0.13148 C 0.10017 0.1331 0.09426 0.13519 0.09426 0.13519 C 0.08958 0.13935 0.08524 0.14051 0.08003 0.14283 C 0.07499 0.14954 0.07169 0.14954 0.06579 0.15417 C 0.05329 0.16412 0.06145 0.15996 0.05294 0.16366 C 0.04739 0.17107 0.03906 0.17361 0.03298 0.18079 C 0.02899 0.18565 0.02534 0.19097 0.02152 0.19607 C 0.02048 0.19746 0.01857 0.2 0.01857 0.2 C 0.01701 0.20625 0.01423 0.20972 0.01145 0.21528 C 0.01093 0.21713 0.01076 0.21898 0.01006 0.22083 C 0.00919 0.22292 0.00781 0.22454 0.00711 0.22662 C 0.0059 0.23033 0.00555 0.23449 0.00433 0.23796 C 0.00347 0.24051 0.00242 0.24306 0.00156 0.2456 C -0.00591 0.30093 0.00173 0.35579 0.01145 0.40949 C 0.01458 0.42708 0.01666 0.44746 0.0243 0.46273 C 0.02482 0.46528 0.02482 0.46806 0.02569 0.47037 C 0.02638 0.47199 0.02794 0.47269 0.02864 0.47431 C 0.02951 0.47662 0.02916 0.47963 0.03003 0.48195 C 0.03142 0.48611 0.03419 0.48912 0.03576 0.49329 C 0.04062 0.50671 0.03298 0.49121 0.0401 0.50463 C 0.04496 0.525 0.06076 0.54514 0.07152 0.55996 C 0.07794 0.56852 0.08437 0.57871 0.09288 0.58287 C 0.09739 0.59121 0.10017 0.59144 0.10711 0.59607 C 0.12395 0.60718 0.10138 0.59352 0.1144 0.60371 C 0.121 0.6088 0.12829 0.6125 0.13576 0.61528 C 0.14218 0.62338 0.15086 0.6257 0.15867 0.63033 C 0.17326 0.63866 0.18992 0.64167 0.20572 0.64375 C 0.22586 0.65232 0.24791 0.64583 0.26857 0.6419 C 0.27673 0.63843 0.2835 0.63195 0.29149 0.62847 C 0.30121 0.61551 0.29669 0.62014 0.30433 0.6132 C 0.30694 0.60255 0.30364 0.61227 0.31145 0.60185 C 0.31683 0.59468 0.31892 0.58611 0.3243 0.57894 C 0.32656 0.57014 0.33055 0.56181 0.33437 0.55417 C 0.33732 0.54259 0.34062 0.53009 0.34583 0.51991 C 0.34947 0.49954 0.34444 0.52338 0.34999 0.50671 C 0.35208 0.50023 0.35277 0.49236 0.35433 0.48565 C 0.35711 0.4588 0.36163 0.43241 0.3644 0.40556 C 0.36388 0.37639 0.36406 0.34722 0.36284 0.31806 C 0.36215 0.29954 0.3552 0.28403 0.35156 0.26667 C 0.34947 0.25602 0.34895 0.24421 0.34288 0.23611 C 0.34149 0.22871 0.34114 0.22431 0.33715 0.21898 C 0.33558 0.21458 0.33472 0.20996 0.33298 0.20556 C 0.3302 0.19838 0.32985 0.20185 0.32725 0.19421 C 0.32326 0.18195 0.32152 0.16968 0.31284 0.16181 C 0.31093 0.1544 0.30781 0.14699 0.30294 0.14283 C 0.30034 0.13241 0.29322 0.12384 0.28715 0.11621 C 0.28541 0.10857 0.28211 0.1088 0.27864 0.10278 C 0.27239 0.09213 0.26562 0.08681 0.25711 0.07986 C 0.25416 0.07755 0.2519 0.07361 0.2486 0.07222 C 0.24322 0.06991 0.23923 0.06574 0.23437 0.06273 C 0.23159 0.06111 0.22569 0.05903 0.22569 0.05903 C 0.22187 0.05371 0.21788 0.05347 0.21284 0.05139 C 0.20312 0.03773 0.17204 0.0375 0.16006 0.03611 C 0.15729 0.03496 0.15364 0.03519 0.15156 0.03241 C 0.15051 0.03102 0.14982 0.0294 0.1486 0.02847 C 0.146 0.02662 0.1401 0.02477 0.1401 0.02477 C 0.13333 0.01875 0.12499 0.01667 0.11718 0.0132 C 0.11267 0.01134 0.10069 0.00417 0.09583 0.00371 C 0.03715 -0.00162 0.06909 -7.40741E-7 -7.77778E-6 -7.40741E-7 " pathEditMode="relative" ptsTypes="fffffffffffffffffffffffffffffffffffffffff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89"/>
          <a:stretch/>
        </p:blipFill>
        <p:spPr>
          <a:xfrm rot="19589976">
            <a:off x="820147" y="809563"/>
            <a:ext cx="2983260" cy="24364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0" b="26901"/>
          <a:stretch/>
        </p:blipFill>
        <p:spPr>
          <a:xfrm rot="1525575">
            <a:off x="5457405" y="560124"/>
            <a:ext cx="2952328" cy="2442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16401" r="15001" b="15351"/>
          <a:stretch/>
        </p:blipFill>
        <p:spPr>
          <a:xfrm>
            <a:off x="2843808" y="2492896"/>
            <a:ext cx="3528392" cy="4195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32412806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51"/>
          <a:stretch/>
        </p:blipFill>
        <p:spPr>
          <a:xfrm>
            <a:off x="251520" y="260648"/>
            <a:ext cx="372387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2"/>
          <a:stretch/>
        </p:blipFill>
        <p:spPr>
          <a:xfrm>
            <a:off x="4427984" y="271001"/>
            <a:ext cx="3960440" cy="3013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0" r="19201" b="21650"/>
          <a:stretch/>
        </p:blipFill>
        <p:spPr>
          <a:xfrm>
            <a:off x="251520" y="3501008"/>
            <a:ext cx="372387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1" t="10101" b="12201"/>
          <a:stretch/>
        </p:blipFill>
        <p:spPr>
          <a:xfrm>
            <a:off x="4427984" y="3429000"/>
            <a:ext cx="3943082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92552229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1" b="12201"/>
          <a:stretch/>
        </p:blipFill>
        <p:spPr>
          <a:xfrm>
            <a:off x="5004048" y="260648"/>
            <a:ext cx="3651870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17450" r="7487" b="23750"/>
          <a:stretch/>
        </p:blipFill>
        <p:spPr>
          <a:xfrm>
            <a:off x="251520" y="2924944"/>
            <a:ext cx="648072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12316386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" t="15281" r="8000" b="-1"/>
          <a:stretch/>
        </p:blipFill>
        <p:spPr>
          <a:xfrm>
            <a:off x="395536" y="260648"/>
            <a:ext cx="3312368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1" t="13250" b="16401"/>
          <a:stretch/>
        </p:blipFill>
        <p:spPr>
          <a:xfrm>
            <a:off x="4139952" y="1628800"/>
            <a:ext cx="4443958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41224468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17594" b="18236"/>
          <a:stretch/>
        </p:blipFill>
        <p:spPr>
          <a:xfrm>
            <a:off x="251520" y="332656"/>
            <a:ext cx="698477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80" b="15350"/>
          <a:stretch/>
        </p:blipFill>
        <p:spPr>
          <a:xfrm>
            <a:off x="4355976" y="3573016"/>
            <a:ext cx="446449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7628018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Конечно, не все ребята станут летчиками или механиками, но все они приобщатся к технике и творчеству</a:t>
            </a:r>
            <a:r>
              <a:rPr lang="ru-RU" sz="2400" dirty="0" smtClean="0"/>
              <a:t>.</a:t>
            </a:r>
            <a:endParaRPr lang="ru-RU" sz="2400" dirty="0"/>
          </a:p>
          <a:p>
            <a:pPr algn="ctr"/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36" y="1412776"/>
            <a:ext cx="7560527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970114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21-14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5301208"/>
            <a:ext cx="4073571" cy="11493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1988840"/>
            <a:ext cx="6192688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СПАСИБО ЗА ВНИМАНИЕ</a:t>
            </a:r>
            <a:endParaRPr lang="ru-RU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L 0.14844 -2.96296E-6 C 0.2151 -2.96296E-6 0.29705 -0.17662 0.29705 -0.32014 L 0.29705 -0.64027 " pathEditMode="relative" rAng="0" ptsTypes="FfFF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-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-0.71365 L -0.30139 -0.7136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71500"/>
            <a:ext cx="8496944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674534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105561"/>
            <a:ext cx="8280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 для индивидуального развития творческого потенциала обучающихся через занятия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авиамоделированием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воображения и ручной умелости у детей через укрепление мелкой моторики пальцев рук и организацию совместного изобразительного творчества детей и взрослых; развитие творческих способностей детей.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436201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0990" y="764704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технического мышления;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формирование знаний в области аэродинамики;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обучение детей использованию в речи правильной технической терминологии,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формирование навыков работы с инструментами и приспособлениями при обработке   материалов;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Развивающие: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творческого мышления;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умений умственного труда (запоминать, анализировать, оценивать и т.д.).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воспитание настойчивости в преодолении трудностей, достижении поставленных задач;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воспитание аккуратности, дисциплинированности, ответственности за порученное дело;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приобщение к нормам социальной жизнедеятельности;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воспитание патриотизма;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 охватывает круг первоначальных знаний и навыков, необходимых для работы по изготовлению и запуску несложных летающих моделей. На занятиях дети знакомятся с первоначальными сведениями по теории полёта, истории авиации, приобретают трудовые умения.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99323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36712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	Практическая работа авиамодельного кружка заключается в изготовлении и запуске летающих моделей, и начинается с изготовления простейших моделей, что доступно каждому ребенку.</a:t>
            </a:r>
          </a:p>
          <a:p>
            <a:pPr algn="ctr"/>
            <a:r>
              <a:rPr lang="ru-RU" sz="22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	Виды летающих моделей, которые  мы строим в авиамодельном кружке: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Простейшие бумажные модели планеров 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Модели самолетов из пенопласта разной толщины</a:t>
            </a:r>
          </a:p>
          <a:p>
            <a:endParaRPr lang="ru-RU" sz="2200" dirty="0" smtClean="0">
              <a:ln>
                <a:solidFill>
                  <a:schemeClr val="tx2">
                    <a:lumMod val="7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n>
                <a:solidFill>
                  <a:schemeClr val="tx2">
                    <a:lumMod val="7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01008"/>
            <a:ext cx="4067943" cy="26369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702" y="3933056"/>
            <a:ext cx="4032448" cy="2636912"/>
          </a:xfrm>
          <a:prstGeom prst="rect">
            <a:avLst/>
          </a:prstGeom>
        </p:spPr>
      </p:pic>
    </p:spTree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1"/>
          <a:stretch/>
        </p:blipFill>
        <p:spPr>
          <a:xfrm>
            <a:off x="251520" y="1412776"/>
            <a:ext cx="3291830" cy="34563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>
          <a:xfrm>
            <a:off x="3851920" y="980728"/>
            <a:ext cx="4803998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7078502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" t="36897" b="9051"/>
          <a:stretch/>
        </p:blipFill>
        <p:spPr>
          <a:xfrm>
            <a:off x="539552" y="378860"/>
            <a:ext cx="3538130" cy="2848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1" b="16401"/>
          <a:stretch/>
        </p:blipFill>
        <p:spPr>
          <a:xfrm>
            <a:off x="4499992" y="768783"/>
            <a:ext cx="4536504" cy="48924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0" t="15350" r="9400" b="27950"/>
          <a:stretch/>
        </p:blipFill>
        <p:spPr>
          <a:xfrm>
            <a:off x="487072" y="3429000"/>
            <a:ext cx="3600400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90549419"/>
      </p:ext>
    </p:extLst>
  </p:cSld>
  <p:clrMapOvr>
    <a:masterClrMapping/>
  </p:clrMapOvr>
  <p:transition spd="slow">
    <p:newsflash/>
    <p:sndAc>
      <p:stSnd>
        <p:snd r:embed="rId3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68" b="19396"/>
          <a:stretch/>
        </p:blipFill>
        <p:spPr>
          <a:xfrm rot="20707310">
            <a:off x="338311" y="1560234"/>
            <a:ext cx="2427734" cy="1553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0" b="36390"/>
          <a:stretch/>
        </p:blipFill>
        <p:spPr>
          <a:xfrm>
            <a:off x="3026139" y="238059"/>
            <a:ext cx="2736304" cy="1606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0" t="33180" r="9401" b="27951"/>
          <a:stretch/>
        </p:blipFill>
        <p:spPr>
          <a:xfrm rot="707840">
            <a:off x="6063230" y="1543492"/>
            <a:ext cx="2771108" cy="1623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0" t="11151" r="23401" b="48949"/>
          <a:stretch/>
        </p:blipFill>
        <p:spPr>
          <a:xfrm>
            <a:off x="2843808" y="3140968"/>
            <a:ext cx="331236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0646463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49"/>
          <a:stretch/>
        </p:blipFill>
        <p:spPr>
          <a:xfrm>
            <a:off x="323528" y="260648"/>
            <a:ext cx="3744416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13251" r="5201" b="11150"/>
          <a:stretch/>
        </p:blipFill>
        <p:spPr>
          <a:xfrm>
            <a:off x="4427984" y="1340768"/>
            <a:ext cx="4320480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2388678"/>
      </p:ext>
    </p:extLst>
  </p:cSld>
  <p:clrMapOvr>
    <a:masterClrMapping/>
  </p:clrMapOvr>
  <p:transition spd="slow">
    <p:newsflash/>
    <p:sndAc>
      <p:stSnd>
        <p:snd r:embed="rId2" name="zvuk_proletaushii_passajirskii_samolet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1113</TotalTime>
  <Words>200</Words>
  <Application>Microsoft Office PowerPoint</Application>
  <PresentationFormat>Экран (4:3)</PresentationFormat>
  <Paragraphs>29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Comic Sans MS</vt:lpstr>
      <vt:lpstr>Constantia</vt:lpstr>
      <vt:lpstr>Times New Roman</vt:lpstr>
      <vt:lpstr>Тема Office</vt:lpstr>
      <vt:lpstr>Увлекательный мир авиамоделирования </vt:lpstr>
      <vt:lpstr>Презентация PowerPoint</vt:lpstr>
      <vt:lpstr>Цель Программы</vt:lpstr>
      <vt:lpstr>Задачи: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Волошина</dc:creator>
  <cp:lastModifiedBy>Home</cp:lastModifiedBy>
  <cp:revision>97</cp:revision>
  <dcterms:created xsi:type="dcterms:W3CDTF">2014-10-03T09:04:52Z</dcterms:created>
  <dcterms:modified xsi:type="dcterms:W3CDTF">2023-07-19T15:54:56Z</dcterms:modified>
</cp:coreProperties>
</file>