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4" r:id="rId4"/>
    <p:sldId id="262" r:id="rId5"/>
    <p:sldId id="261" r:id="rId6"/>
    <p:sldId id="263" r:id="rId7"/>
    <p:sldId id="258" r:id="rId8"/>
    <p:sldId id="259" r:id="rId9"/>
    <p:sldId id="260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946" y="62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Nikolaustag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4643446"/>
            <a:ext cx="4953000" cy="1752600"/>
          </a:xfrm>
        </p:spPr>
        <p:txBody>
          <a:bodyPr/>
          <a:lstStyle/>
          <a:p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der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Heilige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Nikolaus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928670"/>
            <a:ext cx="8001056" cy="5786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3200" b="1" dirty="0" smtClean="0">
                <a:solidFill>
                  <a:schemeClr val="accent6">
                    <a:lumMod val="75000"/>
                  </a:schemeClr>
                </a:solidFill>
              </a:rPr>
              <a:t>Lasst uns froh und munter sein</a:t>
            </a:r>
          </a:p>
          <a:p>
            <a:r>
              <a:rPr lang="de-DE" sz="3200" b="1" dirty="0" smtClean="0">
                <a:solidFill>
                  <a:schemeClr val="accent6">
                    <a:lumMod val="75000"/>
                  </a:schemeClr>
                </a:solidFill>
              </a:rPr>
              <a:t>Und uns recht von Herzen </a:t>
            </a:r>
            <a:r>
              <a:rPr lang="de-DE" sz="3200" b="1" dirty="0" err="1" smtClean="0">
                <a:solidFill>
                  <a:schemeClr val="accent6">
                    <a:lumMod val="75000"/>
                  </a:schemeClr>
                </a:solidFill>
              </a:rPr>
              <a:t>freun</a:t>
            </a:r>
            <a:endParaRPr lang="de-DE" sz="32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de-DE" sz="3200" b="1" dirty="0" smtClean="0">
                <a:solidFill>
                  <a:schemeClr val="accent6">
                    <a:lumMod val="75000"/>
                  </a:schemeClr>
                </a:solidFill>
              </a:rPr>
              <a:t>Lustig, lustig, </a:t>
            </a:r>
            <a:r>
              <a:rPr lang="de-DE" sz="3200" b="1" dirty="0" err="1" smtClean="0">
                <a:solidFill>
                  <a:schemeClr val="accent6">
                    <a:lumMod val="75000"/>
                  </a:schemeClr>
                </a:solidFill>
              </a:rPr>
              <a:t>tralera-lera</a:t>
            </a:r>
            <a:r>
              <a:rPr lang="de-DE" sz="3200" b="1" dirty="0" smtClean="0">
                <a:solidFill>
                  <a:schemeClr val="accent6">
                    <a:lumMod val="75000"/>
                  </a:schemeClr>
                </a:solidFill>
              </a:rPr>
              <a:t>,</a:t>
            </a:r>
          </a:p>
          <a:p>
            <a:r>
              <a:rPr lang="de-DE" sz="3200" b="1" dirty="0" smtClean="0">
                <a:solidFill>
                  <a:schemeClr val="accent6">
                    <a:lumMod val="75000"/>
                  </a:schemeClr>
                </a:solidFill>
              </a:rPr>
              <a:t>Bald ist Nikolausabend da! </a:t>
            </a:r>
          </a:p>
          <a:p>
            <a:r>
              <a:rPr lang="de-DE" sz="3200" b="1" dirty="0" smtClean="0">
                <a:solidFill>
                  <a:schemeClr val="accent6">
                    <a:lumMod val="75000"/>
                  </a:schemeClr>
                </a:solidFill>
              </a:rPr>
              <a:t>Bald ist Nikolausabend da! </a:t>
            </a:r>
          </a:p>
          <a:p>
            <a:endParaRPr lang="de-DE" sz="32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de-DE" sz="3200" b="1" dirty="0" smtClean="0">
                <a:solidFill>
                  <a:schemeClr val="accent6">
                    <a:lumMod val="75000"/>
                  </a:schemeClr>
                </a:solidFill>
              </a:rPr>
              <a:t>Dann stell ich den Teller auf, </a:t>
            </a:r>
          </a:p>
          <a:p>
            <a:r>
              <a:rPr lang="de-DE" sz="3200" b="1" dirty="0" smtClean="0">
                <a:solidFill>
                  <a:schemeClr val="accent6">
                    <a:lumMod val="75000"/>
                  </a:schemeClr>
                </a:solidFill>
              </a:rPr>
              <a:t>Niklaus legt </a:t>
            </a:r>
            <a:r>
              <a:rPr lang="de-DE" sz="3200" b="1" dirty="0" err="1" smtClean="0">
                <a:solidFill>
                  <a:schemeClr val="accent6">
                    <a:lumMod val="75000"/>
                  </a:schemeClr>
                </a:solidFill>
              </a:rPr>
              <a:t>gewiß</a:t>
            </a:r>
            <a:r>
              <a:rPr lang="de-DE" sz="3200" b="1" dirty="0" smtClean="0">
                <a:solidFill>
                  <a:schemeClr val="accent6">
                    <a:lumMod val="75000"/>
                  </a:schemeClr>
                </a:solidFill>
              </a:rPr>
              <a:t> was drauf, </a:t>
            </a:r>
          </a:p>
          <a:p>
            <a:r>
              <a:rPr lang="de-DE" sz="3200" b="1" dirty="0" smtClean="0">
                <a:solidFill>
                  <a:schemeClr val="accent6">
                    <a:lumMod val="75000"/>
                  </a:schemeClr>
                </a:solidFill>
              </a:rPr>
              <a:t>Lustig, lustig, </a:t>
            </a:r>
            <a:r>
              <a:rPr lang="de-DE" sz="3200" b="1" dirty="0" err="1" smtClean="0">
                <a:solidFill>
                  <a:schemeClr val="accent6">
                    <a:lumMod val="75000"/>
                  </a:schemeClr>
                </a:solidFill>
              </a:rPr>
              <a:t>tralera-lera</a:t>
            </a:r>
            <a:r>
              <a:rPr lang="de-DE" sz="3200" b="1" dirty="0" smtClean="0">
                <a:solidFill>
                  <a:schemeClr val="accent6">
                    <a:lumMod val="75000"/>
                  </a:schemeClr>
                </a:solidFill>
              </a:rPr>
              <a:t>, </a:t>
            </a:r>
          </a:p>
          <a:p>
            <a:r>
              <a:rPr lang="de-DE" sz="3200" b="1" dirty="0" smtClean="0">
                <a:solidFill>
                  <a:schemeClr val="accent6">
                    <a:lumMod val="75000"/>
                  </a:schemeClr>
                </a:solidFill>
              </a:rPr>
              <a:t>Bald ist Nikolausabend da! </a:t>
            </a:r>
          </a:p>
          <a:p>
            <a:r>
              <a:rPr lang="de-DE" sz="3200" b="1" dirty="0" smtClean="0">
                <a:solidFill>
                  <a:schemeClr val="accent6">
                    <a:lumMod val="75000"/>
                  </a:schemeClr>
                </a:solidFill>
              </a:rPr>
              <a:t>Bald ist Nikolausabend da!</a:t>
            </a:r>
          </a:p>
          <a:p>
            <a:r>
              <a:rPr lang="de-DE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1071546"/>
            <a:ext cx="828680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3200" b="1" dirty="0" smtClean="0">
                <a:solidFill>
                  <a:schemeClr val="accent6">
                    <a:lumMod val="75000"/>
                  </a:schemeClr>
                </a:solidFill>
              </a:rPr>
              <a:t>Wenn ich schlaf, dann träume ich: </a:t>
            </a:r>
          </a:p>
          <a:p>
            <a:r>
              <a:rPr lang="de-DE" sz="3200" b="1" dirty="0" smtClean="0">
                <a:solidFill>
                  <a:schemeClr val="accent6">
                    <a:lumMod val="75000"/>
                  </a:schemeClr>
                </a:solidFill>
              </a:rPr>
              <a:t>Jetzt bringt Niklaus was für mich. </a:t>
            </a:r>
          </a:p>
          <a:p>
            <a:r>
              <a:rPr lang="de-DE" sz="3200" b="1" dirty="0" smtClean="0">
                <a:solidFill>
                  <a:schemeClr val="accent6">
                    <a:lumMod val="75000"/>
                  </a:schemeClr>
                </a:solidFill>
              </a:rPr>
              <a:t>Lustig, lustig, </a:t>
            </a:r>
            <a:r>
              <a:rPr lang="de-DE" sz="3200" b="1" dirty="0" err="1" smtClean="0">
                <a:solidFill>
                  <a:schemeClr val="accent6">
                    <a:lumMod val="75000"/>
                  </a:schemeClr>
                </a:solidFill>
              </a:rPr>
              <a:t>tralera-lera</a:t>
            </a:r>
            <a:r>
              <a:rPr lang="de-DE" sz="3200" b="1" dirty="0" smtClean="0">
                <a:solidFill>
                  <a:schemeClr val="accent6">
                    <a:lumMod val="75000"/>
                  </a:schemeClr>
                </a:solidFill>
              </a:rPr>
              <a:t>,</a:t>
            </a:r>
          </a:p>
          <a:p>
            <a:r>
              <a:rPr lang="de-DE" sz="3200" b="1" dirty="0" smtClean="0">
                <a:solidFill>
                  <a:schemeClr val="accent6">
                    <a:lumMod val="75000"/>
                  </a:schemeClr>
                </a:solidFill>
              </a:rPr>
              <a:t>Bald ist Nikolausabend da! </a:t>
            </a:r>
          </a:p>
          <a:p>
            <a:r>
              <a:rPr lang="de-DE" sz="3200" b="1" dirty="0" smtClean="0">
                <a:solidFill>
                  <a:schemeClr val="accent6">
                    <a:lumMod val="75000"/>
                  </a:schemeClr>
                </a:solidFill>
              </a:rPr>
              <a:t>Bald ist Nikolausabend da! </a:t>
            </a:r>
          </a:p>
          <a:p>
            <a:endParaRPr lang="de-DE" sz="32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de-DE" sz="3200" b="1" dirty="0" smtClean="0">
                <a:solidFill>
                  <a:schemeClr val="accent6">
                    <a:lumMod val="75000"/>
                  </a:schemeClr>
                </a:solidFill>
              </a:rPr>
              <a:t>Wenn ich aufgestanden bin, </a:t>
            </a:r>
          </a:p>
          <a:p>
            <a:r>
              <a:rPr lang="de-DE" sz="3200" b="1" dirty="0" smtClean="0">
                <a:solidFill>
                  <a:schemeClr val="accent6">
                    <a:lumMod val="75000"/>
                  </a:schemeClr>
                </a:solidFill>
              </a:rPr>
              <a:t>Lauf ich schnell zum Teller hin. </a:t>
            </a:r>
          </a:p>
          <a:p>
            <a:r>
              <a:rPr lang="de-DE" sz="3200" b="1" dirty="0" smtClean="0">
                <a:solidFill>
                  <a:schemeClr val="accent6">
                    <a:lumMod val="75000"/>
                  </a:schemeClr>
                </a:solidFill>
              </a:rPr>
              <a:t>Lustig, lustig, </a:t>
            </a:r>
            <a:r>
              <a:rPr lang="de-DE" sz="3200" b="1" dirty="0" err="1" smtClean="0">
                <a:solidFill>
                  <a:schemeClr val="accent6">
                    <a:lumMod val="75000"/>
                  </a:schemeClr>
                </a:solidFill>
              </a:rPr>
              <a:t>tralera-lera</a:t>
            </a:r>
            <a:r>
              <a:rPr lang="de-DE" sz="3200" b="1" dirty="0" smtClean="0">
                <a:solidFill>
                  <a:schemeClr val="accent6">
                    <a:lumMod val="75000"/>
                  </a:schemeClr>
                </a:solidFill>
              </a:rPr>
              <a:t>, </a:t>
            </a:r>
          </a:p>
          <a:p>
            <a:r>
              <a:rPr lang="de-DE" sz="3200" b="1" dirty="0" smtClean="0">
                <a:solidFill>
                  <a:schemeClr val="accent6">
                    <a:lumMod val="75000"/>
                  </a:schemeClr>
                </a:solidFill>
              </a:rPr>
              <a:t>Bald ist Nikolausabend da!</a:t>
            </a:r>
          </a:p>
          <a:p>
            <a:r>
              <a:rPr lang="de-DE" sz="3200" b="1" dirty="0" smtClean="0">
                <a:solidFill>
                  <a:schemeClr val="accent6">
                    <a:lumMod val="75000"/>
                  </a:schemeClr>
                </a:solidFill>
              </a:rPr>
              <a:t>Bald ist Nikolausabend da!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435280" cy="528867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de-DE" sz="4000" b="1" dirty="0" smtClean="0">
                <a:solidFill>
                  <a:schemeClr val="accent6">
                    <a:lumMod val="75000"/>
                  </a:schemeClr>
                </a:solidFill>
              </a:rPr>
              <a:t>Niklaus ist ein guter Mann,</a:t>
            </a:r>
          </a:p>
          <a:p>
            <a:pPr>
              <a:buNone/>
            </a:pPr>
            <a:r>
              <a:rPr lang="de-DE" sz="4000" b="1" dirty="0" smtClean="0">
                <a:solidFill>
                  <a:schemeClr val="accent6">
                    <a:lumMod val="75000"/>
                  </a:schemeClr>
                </a:solidFill>
              </a:rPr>
              <a:t>Dem </a:t>
            </a:r>
            <a:r>
              <a:rPr lang="de-DE" sz="4000" b="1" dirty="0" smtClean="0">
                <a:solidFill>
                  <a:schemeClr val="accent6">
                    <a:lumMod val="75000"/>
                  </a:schemeClr>
                </a:solidFill>
              </a:rPr>
              <a:t>man nicht </a:t>
            </a:r>
            <a:r>
              <a:rPr lang="de-DE" sz="4000" b="1" dirty="0" err="1" smtClean="0">
                <a:solidFill>
                  <a:schemeClr val="accent6">
                    <a:lumMod val="75000"/>
                  </a:schemeClr>
                </a:solidFill>
              </a:rPr>
              <a:t>g'nug</a:t>
            </a:r>
            <a:r>
              <a:rPr lang="de-DE" sz="4000" b="1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4000" b="1" smtClean="0">
                <a:solidFill>
                  <a:schemeClr val="accent6">
                    <a:lumMod val="75000"/>
                  </a:schemeClr>
                </a:solidFill>
              </a:rPr>
              <a:t>danken kann</a:t>
            </a:r>
            <a:r>
              <a:rPr lang="de-DE" sz="4000" b="1" dirty="0" smtClean="0">
                <a:solidFill>
                  <a:schemeClr val="accent6">
                    <a:lumMod val="75000"/>
                  </a:schemeClr>
                </a:solidFill>
              </a:rPr>
              <a:t>. </a:t>
            </a:r>
          </a:p>
          <a:p>
            <a:pPr>
              <a:buNone/>
            </a:pPr>
            <a:r>
              <a:rPr lang="de-DE" sz="4000" b="1" dirty="0" smtClean="0">
                <a:solidFill>
                  <a:schemeClr val="accent6">
                    <a:lumMod val="75000"/>
                  </a:schemeClr>
                </a:solidFill>
              </a:rPr>
              <a:t>Lustig, lustig, </a:t>
            </a:r>
            <a:r>
              <a:rPr lang="de-DE" sz="4000" b="1" dirty="0" err="1" smtClean="0">
                <a:solidFill>
                  <a:schemeClr val="accent6">
                    <a:lumMod val="75000"/>
                  </a:schemeClr>
                </a:solidFill>
              </a:rPr>
              <a:t>tralera-lera</a:t>
            </a:r>
            <a:r>
              <a:rPr lang="de-DE" sz="4000" b="1" dirty="0" smtClean="0">
                <a:solidFill>
                  <a:schemeClr val="accent6">
                    <a:lumMod val="75000"/>
                  </a:schemeClr>
                </a:solidFill>
              </a:rPr>
              <a:t>,</a:t>
            </a:r>
          </a:p>
          <a:p>
            <a:pPr>
              <a:buNone/>
            </a:pPr>
            <a:r>
              <a:rPr lang="de-DE" sz="4000" b="1" dirty="0" smtClean="0">
                <a:solidFill>
                  <a:schemeClr val="accent6">
                    <a:lumMod val="75000"/>
                  </a:schemeClr>
                </a:solidFill>
              </a:rPr>
              <a:t>Bald </a:t>
            </a:r>
            <a:r>
              <a:rPr lang="de-DE" sz="4000" b="1" dirty="0" smtClean="0">
                <a:solidFill>
                  <a:schemeClr val="accent6">
                    <a:lumMod val="75000"/>
                  </a:schemeClr>
                </a:solidFill>
              </a:rPr>
              <a:t>ist Nikolausabend da! </a:t>
            </a:r>
          </a:p>
          <a:p>
            <a:pPr>
              <a:buNone/>
            </a:pPr>
            <a:r>
              <a:rPr lang="de-DE" sz="4000" b="1" dirty="0" smtClean="0">
                <a:solidFill>
                  <a:schemeClr val="accent6">
                    <a:lumMod val="75000"/>
                  </a:schemeClr>
                </a:solidFill>
              </a:rPr>
              <a:t>Bald ist Nikolausabend da! </a:t>
            </a:r>
            <a:endParaRPr lang="ru-RU" sz="40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1\Desktop\d414e307b36915917201baf64ca9806f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928670"/>
            <a:ext cx="8820472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Der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Heilige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Nikolaus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kommt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b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am 6.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Dezember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.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Er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ist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schon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gekommen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1\Desktop\1321157688-nikolaus-nikolaustag-Mljbv44K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313186"/>
            <a:ext cx="8215370" cy="45448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928670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err="1" smtClean="0"/>
              <a:t>Er</a:t>
            </a:r>
            <a:r>
              <a:rPr lang="en-US" dirty="0" smtClean="0"/>
              <a:t> </a:t>
            </a:r>
            <a:r>
              <a:rPr lang="en-US" dirty="0" err="1" smtClean="0"/>
              <a:t>bringt</a:t>
            </a:r>
            <a:r>
              <a:rPr lang="en-US" dirty="0" smtClean="0"/>
              <a:t> </a:t>
            </a:r>
            <a:r>
              <a:rPr lang="en-US" dirty="0" err="1" smtClean="0"/>
              <a:t>Geschenke</a:t>
            </a:r>
            <a:r>
              <a:rPr lang="en-US" dirty="0" smtClean="0"/>
              <a:t> </a:t>
            </a:r>
            <a:r>
              <a:rPr lang="en-US" dirty="0" err="1" smtClean="0"/>
              <a:t>für</a:t>
            </a:r>
            <a:r>
              <a:rPr lang="en-US" dirty="0" smtClean="0"/>
              <a:t> Kinder.</a:t>
            </a:r>
            <a:br>
              <a:rPr lang="en-US" dirty="0" smtClean="0"/>
            </a:br>
            <a:r>
              <a:rPr lang="en-US" dirty="0" err="1" smtClean="0"/>
              <a:t>Er</a:t>
            </a:r>
            <a:r>
              <a:rPr lang="en-US" dirty="0" smtClean="0"/>
              <a:t> hat </a:t>
            </a:r>
            <a:r>
              <a:rPr lang="en-US" dirty="0" err="1" smtClean="0"/>
              <a:t>Geschenke</a:t>
            </a:r>
            <a:r>
              <a:rPr lang="en-US" dirty="0" smtClean="0"/>
              <a:t> </a:t>
            </a:r>
            <a:r>
              <a:rPr lang="en-US" dirty="0" err="1" smtClean="0"/>
              <a:t>für</a:t>
            </a:r>
            <a:r>
              <a:rPr lang="en-US" dirty="0" smtClean="0"/>
              <a:t> Kinder </a:t>
            </a:r>
            <a:r>
              <a:rPr lang="en-US" dirty="0" err="1" smtClean="0"/>
              <a:t>gebracht</a:t>
            </a:r>
            <a:r>
              <a:rPr lang="en-US" dirty="0" smtClean="0"/>
              <a:t>.</a:t>
            </a:r>
            <a:endParaRPr lang="ru-RU" dirty="0"/>
          </a:p>
        </p:txBody>
      </p:sp>
      <p:pic>
        <p:nvPicPr>
          <p:cNvPr id="3074" name="Picture 2" descr="C:\Users\1\Desktop\48932991_m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26824" y="2249488"/>
            <a:ext cx="6490352" cy="4324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48680"/>
            <a:ext cx="9144000" cy="151822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Die Kinder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stellen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die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Schuhe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vor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die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Tür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b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Sie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haben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die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Schuhe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vor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die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Tür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gestellt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b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051" name="Picture 3" descr="C:\Users\1\Desktop\951857-gefuelltehausschuhezum-nikolausx8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2214554"/>
            <a:ext cx="3771920" cy="44577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20688"/>
            <a:ext cx="9144000" cy="1872208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/>
              <a:t>Die Kinder </a:t>
            </a:r>
            <a:r>
              <a:rPr lang="en-US" sz="3200" dirty="0" err="1" smtClean="0"/>
              <a:t>stellen</a:t>
            </a:r>
            <a:r>
              <a:rPr lang="en-US" sz="3200" dirty="0" smtClean="0"/>
              <a:t> </a:t>
            </a:r>
            <a:r>
              <a:rPr lang="en-US" sz="3200" dirty="0" err="1" smtClean="0"/>
              <a:t>einen</a:t>
            </a:r>
            <a:r>
              <a:rPr lang="en-US" sz="3200" dirty="0" smtClean="0"/>
              <a:t> Teller </a:t>
            </a:r>
            <a:br>
              <a:rPr lang="en-US" sz="3200" dirty="0" smtClean="0"/>
            </a:br>
            <a:r>
              <a:rPr lang="en-US" sz="3200" dirty="0" smtClean="0"/>
              <a:t>auf den </a:t>
            </a:r>
            <a:r>
              <a:rPr lang="en-US" sz="3200" dirty="0" err="1" smtClean="0"/>
              <a:t>Tisch</a:t>
            </a:r>
            <a:r>
              <a:rPr lang="en-US" sz="3200" dirty="0" smtClean="0"/>
              <a:t>.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de-DE" sz="3200" dirty="0" smtClean="0"/>
              <a:t>Die Kinder haben einen Teller auf den Tisch gestellt.</a:t>
            </a:r>
            <a:endParaRPr lang="ru-RU" sz="3200" dirty="0"/>
          </a:p>
        </p:txBody>
      </p:sp>
      <p:pic>
        <p:nvPicPr>
          <p:cNvPr id="4098" name="Picture 2" descr="C:\Users\1\Desktop\379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2897560"/>
            <a:ext cx="3960440" cy="39604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6600" b="1" dirty="0" smtClean="0">
                <a:solidFill>
                  <a:srgbClr val="FF0000"/>
                </a:solidFill>
              </a:rPr>
              <a:t>NIKOLAUSTAG</a:t>
            </a:r>
            <a:endParaRPr lang="ru-RU" sz="66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49424"/>
            <a:ext cx="8329642" cy="432511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	Am 6. (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sechsten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)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Dezember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ist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der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Nikolaustag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in Deutschland.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Der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Heilige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Nikolaus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ist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sehr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gut und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er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macht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viele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Geschenke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. Die Kinder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stellen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die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Schuhe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vor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die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Tür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oder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einen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Teller auf den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Tisch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.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Der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Heilige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Nikolaus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kommt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in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der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Nacht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.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Er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bringt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die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Geschenke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für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die Kinder. Am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Morgen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suchen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die Kinder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Geschenke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und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sind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sehr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froh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.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Sie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singen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tanzen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und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spielen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lustig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.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Der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Nikolaustag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ist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wunderschön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!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NIKOLAUSTAG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Am 6. (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sechsten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)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Dezember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ist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___ in Deutschland.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Der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Heilige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Nikolaus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ist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_____ und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er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macht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viele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Geschenke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. Die ____ 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stellen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die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Schuhe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oder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die Teller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vor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die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Tür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.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Der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Heilige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Nikolaus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 ____in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der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Nacht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.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Er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bringt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_____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für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die Kinder. Am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Morgen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_____ die Kinder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Geschenke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und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sind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sehr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____.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Sie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singen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tanzen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und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spielen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____.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Der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Nikolaustag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___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wunderschön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NIKOLAUSTAG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Am ___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Dezember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ist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___ in Deutschland.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Der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Heilige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___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ist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_____ und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er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macht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viele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_____. Die ____ 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stellen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____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oder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die Teller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vor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die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Tür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.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Der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Heilige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Nikolaus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 ____in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der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Nacht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.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Er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bringt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_____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für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die Kinder. Am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Morgen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_____ die Kinder ____und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sind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sehr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____.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Sie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____, _____ und ____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lustig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.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Der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___  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ist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wunderschön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!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712</TotalTime>
  <Words>307</Words>
  <Application>Microsoft Office PowerPoint</Application>
  <PresentationFormat>Экран (4:3)</PresentationFormat>
  <Paragraphs>40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Городская</vt:lpstr>
      <vt:lpstr>Der Nikolaustag</vt:lpstr>
      <vt:lpstr>Слайд 2</vt:lpstr>
      <vt:lpstr>Der Heilige Nikolaus kommt  am 6. Dezember. Er ist schon gekommen.</vt:lpstr>
      <vt:lpstr>Er bringt Geschenke für Kinder. Er hat Geschenke für Kinder gebracht.</vt:lpstr>
      <vt:lpstr> Die Kinder stellen die Schuhe vor die Tür. Sie haben die Schuhe vor die Tür gestellt. </vt:lpstr>
      <vt:lpstr>Die Kinder stellen einen Teller  auf den Tisch. Die Kinder haben einen Teller auf den Tisch gestellt.</vt:lpstr>
      <vt:lpstr>NIKOLAUSTAG</vt:lpstr>
      <vt:lpstr>NIKOLAUSTAG</vt:lpstr>
      <vt:lpstr>NIKOLAUSTAG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Der Nikolaustag</dc:title>
  <dc:creator>1</dc:creator>
  <cp:lastModifiedBy>Татьяна</cp:lastModifiedBy>
  <cp:revision>9</cp:revision>
  <dcterms:created xsi:type="dcterms:W3CDTF">2018-12-27T01:39:42Z</dcterms:created>
  <dcterms:modified xsi:type="dcterms:W3CDTF">2023-12-10T09:03:22Z</dcterms:modified>
</cp:coreProperties>
</file>