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2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82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1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521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7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1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3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58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7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8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4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78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19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883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560" y="2742465"/>
            <a:ext cx="8144134" cy="1373070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tIns="0" bIns="396000">
            <a:scene3d>
              <a:camera prst="orthographicFront"/>
              <a:lightRig rig="chilly" dir="t"/>
            </a:scene3d>
            <a:sp3d extrusionH="57150">
              <a:bevelT w="317500" h="317500"/>
            </a:sp3d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Михайлович Бутлеров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80181" y="6063049"/>
            <a:ext cx="4349578" cy="79495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Лелюкаев Ислам 9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74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8446" y="152400"/>
            <a:ext cx="8596668" cy="132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320789"/>
            <a:ext cx="7295322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поборником высшего образования для женщин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участвовал в организации Высших женских курсов в 1878 году, создал химические лаборатории этих курсов.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5322" y="1925618"/>
            <a:ext cx="4896677" cy="493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3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264" y="0"/>
            <a:ext cx="8596668" cy="132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673" y="2110838"/>
            <a:ext cx="7751049" cy="5188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Кроме химии, Бутлеров много внимания уделял практическим вопросам сельского хозяйства, садоводству, пчеловодству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 был основателем и главным редактором «Русского Пчеловодного Листка».</a:t>
            </a:r>
          </a:p>
          <a:p>
            <a:pPr marL="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Написанная им книга «Пчела, ее жизнь и главные правила толкового пчеловодства» выдержала более 10 переизданий до революции, выходила также и в советское время.</a:t>
            </a:r>
          </a:p>
          <a:p>
            <a:pPr marL="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конца 1860-х гг. проявлял интерес к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медиумизму—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спиритизму.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200"/>
          <a:stretch/>
        </p:blipFill>
        <p:spPr>
          <a:xfrm>
            <a:off x="8337176" y="2000922"/>
            <a:ext cx="3854824" cy="48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9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099" y="588686"/>
            <a:ext cx="8596668" cy="1320800"/>
          </a:xfrm>
        </p:spPr>
        <p:txBody>
          <a:bodyPr>
            <a:normAutofit/>
            <a:scene3d>
              <a:camera prst="orthographicFront"/>
              <a:lightRig rig="chilly" dir="t"/>
            </a:scene3d>
            <a:sp3d extrusionH="57150">
              <a:bevelT w="317500" h="317500"/>
            </a:sp3d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Дата и место смерти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4926" y="6431860"/>
            <a:ext cx="4500906" cy="7309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учёный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августа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1886 года в деревне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Казанской губернии.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9406"/>
            <a:ext cx="4200939" cy="48785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938" y="1979407"/>
            <a:ext cx="2994991" cy="48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8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316" y="231913"/>
            <a:ext cx="8596668" cy="132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306" y="2245481"/>
            <a:ext cx="6260179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о Бутлерове была увековечена только при Советской власти; было осуществлено академическое издание его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трудов . В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1953 году перед зданием химического факультета МГУ ему был открыт памятник.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730" y="1979406"/>
            <a:ext cx="5453270" cy="487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70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8736" y="642187"/>
            <a:ext cx="3854528" cy="1278466"/>
          </a:xfrm>
        </p:spPr>
        <p:txBody>
          <a:bodyPr>
            <a:normAutofit/>
            <a:scene3d>
              <a:camera prst="orthographicFront"/>
              <a:lightRig rig="chilly" dir="t"/>
            </a:scene3d>
            <a:sp3d>
              <a:bevelT w="317500" h="317500"/>
            </a:sp3d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8610" y="1972124"/>
            <a:ext cx="4773389" cy="4885876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001152"/>
            <a:ext cx="7418610" cy="4856848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Михайлович Бутлеров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(3 сентября 1828, Чистополь — 5 августа 1886, деревня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Бутлеровка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ныне Алексеевский район Татарстана) — русский химик, создатель теории химического строения органических веществ, родоначальник «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бутлеровской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школы» русских химиков, учёный-пчеловод, общественный деятель, ректор Императорского Казанского университета в 1860—1863 годах.</a:t>
            </a:r>
          </a:p>
        </p:txBody>
      </p:sp>
    </p:spTree>
    <p:extLst>
      <p:ext uri="{BB962C8B-B14F-4D97-AF65-F5344CB8AC3E}">
        <p14:creationId xmlns:p14="http://schemas.microsoft.com/office/powerpoint/2010/main" val="61568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071" y="688491"/>
            <a:ext cx="8596668" cy="1320800"/>
          </a:xfrm>
        </p:spPr>
        <p:txBody>
          <a:bodyPr>
            <a:normAutofit/>
            <a:scene3d>
              <a:camera prst="orthographicFront"/>
              <a:lightRig rig="chilly" dir="t"/>
            </a:scene3d>
            <a:sp3d extrusionH="57150">
              <a:bevelT w="317500" h="317500"/>
            </a:sp3d>
          </a:bodyPr>
          <a:lstStyle/>
          <a:p>
            <a:pPr algn="ctr"/>
            <a:r>
              <a:rPr lang="ru-RU" b="1" dirty="0" smtClean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b="1" dirty="0">
              <a:solidFill>
                <a:schemeClr val="accent5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57929"/>
            <a:ext cx="5776663" cy="489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181" y="1958004"/>
            <a:ext cx="3301894" cy="48999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972" y="1957928"/>
            <a:ext cx="3232726" cy="490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1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53274" cy="1320800"/>
          </a:xfrm>
        </p:spPr>
        <p:txBody>
          <a:bodyPr>
            <a:normAutofit/>
            <a:scene3d>
              <a:camera prst="orthographicFront"/>
              <a:lightRig rig="chilly" dir="t"/>
            </a:scene3d>
            <a:sp3d extrusionH="57150">
              <a:bevelT w="317500" h="317500"/>
            </a:sp3d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склад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0589"/>
            <a:ext cx="12191999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идеи теории химического строения Бутлеров впервые высказал в 1861. Главные положения своей теории он изложил в докладе «О химическом строении вещества», прочитанном в химической секции Съезда немецких естествоиспытателей и врачей в </a:t>
            </a:r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Шпейере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89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285" y="180408"/>
            <a:ext cx="7870318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977458"/>
            <a:ext cx="4868933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Полагая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каждому химическому атому свойственно лишь определённое и ограниченное количество химической силы (сродства), с которой он принимает участие в образовании тела, я назвал бы химическим строением эту химическую связь, или способ взаимного соединения атомов в сложном теле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3859"/>
          <a:stretch/>
        </p:blipFill>
        <p:spPr>
          <a:xfrm>
            <a:off x="4859408" y="1952625"/>
            <a:ext cx="4333460" cy="4905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2392" y="1952624"/>
            <a:ext cx="2989607" cy="490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3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666" y="752798"/>
            <a:ext cx="8596668" cy="182658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«… химическая натура сложной частицы определяется натурой элементарных составных частей, количеством их и химическим строением»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552" y="5930951"/>
            <a:ext cx="8596668" cy="86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26" t="1435" r="2776" b="2560"/>
          <a:stretch/>
        </p:blipFill>
        <p:spPr>
          <a:xfrm>
            <a:off x="0" y="2623929"/>
            <a:ext cx="12192000" cy="423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7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Оставляя открытым вопрос о предпочтительном виде формул химического строения, Бутлеров высказывался об их смысле: «… когда сделаются известными общие законы зависимости химических свойств тел от их химического строения, то подобная формула будет выражением всех этих свойств»</a:t>
            </a:r>
          </a:p>
        </p:txBody>
      </p:sp>
    </p:spTree>
    <p:extLst>
      <p:ext uri="{BB962C8B-B14F-4D97-AF65-F5344CB8AC3E}">
        <p14:creationId xmlns:p14="http://schemas.microsoft.com/office/powerpoint/2010/main" val="68091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925" y="130313"/>
            <a:ext cx="8596668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6876405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1864 Бутлеров предсказал существование двух бутанов и трёх пентанов и изобутилена. Чтобы провести идеи теории химического строения через всю органическую химию, Бутлеров издал в 1864—1866 в Казани тремя выпусками «Введение к полному изучению органической химии».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9356" y="1979407"/>
            <a:ext cx="3922643" cy="487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7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666" y="634703"/>
            <a:ext cx="8596668" cy="1320800"/>
          </a:xfrm>
        </p:spPr>
        <p:txBody>
          <a:bodyPr>
            <a:normAutofit/>
            <a:scene3d>
              <a:camera prst="orthographicFront"/>
              <a:lightRig rig="chilly" dir="t"/>
            </a:scene3d>
            <a:sp3d extrusionH="57150">
              <a:bevelT w="317500" h="317500"/>
            </a:sp3d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Общественный деятель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160" y="2143518"/>
            <a:ext cx="699567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1882, в связи с академическими выборами, Бутлеров обратился непосредственно к общественному мнению, опубликовав в московской газете «Русь» обличительную статью «Русская или только Императорская Академия наук в Санкт-Петербурге».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835" y="1990164"/>
            <a:ext cx="4817165" cy="486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1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1353</TotalTime>
  <Words>427</Words>
  <Application>Microsoft Office PowerPoint</Application>
  <PresentationFormat>Широкоэкранный</PresentationFormat>
  <Paragraphs>22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Trebuchet MS</vt:lpstr>
      <vt:lpstr>Берлин</vt:lpstr>
      <vt:lpstr>Александр Михайлович Бутлеров</vt:lpstr>
      <vt:lpstr>Биография</vt:lpstr>
      <vt:lpstr>Семья</vt:lpstr>
      <vt:lpstr>Научный склад</vt:lpstr>
      <vt:lpstr>Презентация PowerPoint</vt:lpstr>
      <vt:lpstr>2. «… химическая натура сложной частицы определяется натурой элементарных составных частей, количеством их и химическим строением»</vt:lpstr>
      <vt:lpstr>Презентация PowerPoint</vt:lpstr>
      <vt:lpstr>Презентация PowerPoint</vt:lpstr>
      <vt:lpstr>Общественный деятель</vt:lpstr>
      <vt:lpstr>Презентация PowerPoint</vt:lpstr>
      <vt:lpstr>Презентация PowerPoint</vt:lpstr>
      <vt:lpstr>Дата и место смерти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Михайлович Бутлеров</dc:title>
  <dc:creator>Лелюкаев Шамиль Мухаматович</dc:creator>
  <cp:lastModifiedBy>Лелюкаев Шамиль Мухаматович</cp:lastModifiedBy>
  <cp:revision>18</cp:revision>
  <dcterms:created xsi:type="dcterms:W3CDTF">2022-05-12T17:39:28Z</dcterms:created>
  <dcterms:modified xsi:type="dcterms:W3CDTF">2023-04-18T16:57:42Z</dcterms:modified>
</cp:coreProperties>
</file>