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71" r:id="rId4"/>
    <p:sldId id="258" r:id="rId5"/>
    <p:sldId id="261" r:id="rId6"/>
    <p:sldId id="262" r:id="rId7"/>
    <p:sldId id="263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E398757-892F-4B20-8D26-6CA6870A5632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F0C5C7-2EBC-4257-9A0D-50B6F183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4866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Рождеств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01122" cy="250033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TRADITIONS IN GREAT BRITAIN</a:t>
            </a:r>
            <a:b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CHRISTMAS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Bookman Old Style" pitchFamily="18" charset="0"/>
              </a:rPr>
              <a:t>5. Match the two columns to make complete sentences</a:t>
            </a:r>
            <a:endParaRPr lang="ru-RU" sz="32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4"/>
          <a:ext cx="7239000" cy="5077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91285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If the concert didn’t start on time,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a) if we found good music to dance to.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1285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2.If</a:t>
                      </a:r>
                      <a:r>
                        <a:rPr lang="en-US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 I were rich,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b) if we invited a band to play in the party.</a:t>
                      </a:r>
                      <a:endParaRPr lang="ru-RU" sz="24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91285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r>
                        <a:rPr lang="en-US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 We could </a:t>
                      </a:r>
                      <a:r>
                        <a:rPr lang="en-US" sz="24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organise</a:t>
                      </a:r>
                      <a:r>
                        <a:rPr lang="en-US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 a party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c) I would buy a record studio.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91285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4.I</a:t>
                      </a:r>
                      <a:r>
                        <a:rPr lang="en-US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 would buy the tickets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d) you wouldn’t be able to find the seats.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1285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5. We</a:t>
                      </a:r>
                      <a:r>
                        <a:rPr lang="en-US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 would surely have fun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e) I would be surprised.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13545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6. If you came late,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f) 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if </a:t>
                      </a:r>
                      <a:r>
                        <a:rPr lang="en-US" sz="2400" b="1" dirty="0" smtClean="0">
                          <a:latin typeface="Arial" pitchFamily="34" charset="0"/>
                          <a:cs typeface="Arial" pitchFamily="34" charset="0"/>
                        </a:rPr>
                        <a:t>you asked me to.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500042"/>
            <a:ext cx="3746032" cy="150019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 Make up sentences about yourself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2143116"/>
            <a:ext cx="3786214" cy="4429156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1.I have always wanted to ………………………………..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I can’t  ………………………………..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I’d prefer ………………………………..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I’m used to ………………………………….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When I was young, I could …………………………………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If I were a president, I would……………………….....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кролик рождественски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33" b="2033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686700" cy="714356"/>
          </a:xfrm>
        </p:spPr>
        <p:txBody>
          <a:bodyPr>
            <a:normAutofit fontScale="90000"/>
          </a:bodyPr>
          <a:lstStyle/>
          <a:p>
            <a:pPr algn="ctr"/>
            <a:r>
              <a:rPr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CHRISTMAS TRADITIONS IN GREAT BRITAIN</a:t>
            </a:r>
            <a:br>
              <a:rPr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785794"/>
            <a:ext cx="7858180" cy="92869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1.READ THE TEXT AND PUT MISSING WORDS: 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tradition,tree,gift,pudding,presents,day,unpack,holiday,celebrate, period, decorate, queen, stockings, church, stories</a:t>
            </a:r>
            <a:endParaRPr lang="ru-RU" sz="2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Christmas Day is the family …… in Great Britain. On that day, people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the birth of Jesus Christ. Christmas is celebrated on the 25 of December. The pre-Christmas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……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is called Advent, which starts four weeks before the holiday. The tradition to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 Christmas tree appeared in Germany. English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……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Victoria liked the idea to decorate the fur-tree, in the 19</a:t>
            </a:r>
            <a:r>
              <a:rPr lang="en-US" sz="18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century this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……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came to Britain. On Trafalgar Square, in the centre of London, a huge Christmas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……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is put up every year, which is a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from the Government of Norway. Children leave biscuits, milk, carrot for his deer Rudolf,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for Santa Claus who brings them …… during the night. Some people go to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on Christmas Eve, they listen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and sing Christmas carols. The second Christmas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is called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Boxing Day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when people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their present boxes under the tree. Traditionally, most people have a turkey for dinner and Christmas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……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686700" cy="1785926"/>
          </a:xfrm>
        </p:spPr>
        <p:txBody>
          <a:bodyPr>
            <a:normAutofit/>
          </a:bodyPr>
          <a:lstStyle/>
          <a:p>
            <a:pPr algn="ctr"/>
            <a:r>
              <a:rPr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571480"/>
            <a:ext cx="7858180" cy="857256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CHRISTMAS TRADITIONS </a:t>
            </a:r>
            <a:r>
              <a:rPr lang="en-US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 GREAT BRITAIN</a:t>
            </a:r>
            <a:endParaRPr lang="en-US" sz="28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7239000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Christmas Day is the family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holiday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in Great Britain. On that day, people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celebrate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the birth of Jesus Christ. Christmas is celebrated on the 25 of December. The pre-Christmas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period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is called Advent, which starts four weeks before the holiday. The tradition to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decorate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 Christmas tree appeared in Germany. English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queen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Victoria liked the idea to decorate the fur-tree, in the 19</a:t>
            </a:r>
            <a:r>
              <a:rPr lang="en-US" sz="18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century this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tradition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came to Britain. On Trafalgar Square, in the centre of London, a huge Christmas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tree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is put up every year, which is a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gift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from the Government of Norway. Children leave biscuits, milk, carrot for his deer Rudolf,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stockings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for Santa Claus who brings them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presents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during the night. Some people go to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church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on Christmas Eve, they listen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stories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and sing Christmas carols. The second Christmas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day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is called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Boxing Day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when people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unpack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their present boxes under the tree. Traditionally, most people have a turkey for dinner and Christmas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pudding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420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2. ANSWER THE QUESTIONS.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Choose the right variant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3763358" cy="521497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b="1" dirty="0" smtClean="0">
                <a:solidFill>
                  <a:srgbClr val="7030A0"/>
                </a:solidFill>
                <a:latin typeface="Bookman Old Style" pitchFamily="18" charset="0"/>
                <a:cs typeface="Arial" pitchFamily="34" charset="0"/>
              </a:rPr>
              <a:t>1. When is Christmas celebrated in Europe?</a:t>
            </a:r>
            <a:endParaRPr lang="ru-RU" sz="6400" b="1" dirty="0" smtClean="0">
              <a:solidFill>
                <a:srgbClr val="7030A0"/>
              </a:solidFill>
              <a:latin typeface="Bookman Old Style" pitchFamily="18" charset="0"/>
              <a:cs typeface="Arial" pitchFamily="34" charset="0"/>
            </a:endParaRPr>
          </a:p>
          <a:p>
            <a:pPr>
              <a:buNone/>
            </a:pPr>
            <a:r>
              <a:rPr lang="en-US" sz="6400" b="1" dirty="0" smtClean="0">
                <a:latin typeface="Bookman Old Style" pitchFamily="18" charset="0"/>
                <a:cs typeface="Arial" pitchFamily="34" charset="0"/>
              </a:rPr>
              <a:t>a) on the 7th of January</a:t>
            </a:r>
          </a:p>
          <a:p>
            <a:pPr>
              <a:buNone/>
            </a:pPr>
            <a:r>
              <a:rPr lang="en-US" sz="6400" b="1" dirty="0" smtClean="0">
                <a:latin typeface="Bookman Old Style" pitchFamily="18" charset="0"/>
                <a:cs typeface="Arial" pitchFamily="34" charset="0"/>
              </a:rPr>
              <a:t>b) on the 25th of December </a:t>
            </a:r>
          </a:p>
          <a:p>
            <a:pPr>
              <a:buNone/>
            </a:pPr>
            <a:r>
              <a:rPr lang="en-US" sz="6400" b="1" dirty="0" smtClean="0">
                <a:latin typeface="Bookman Old Style" pitchFamily="18" charset="0"/>
                <a:cs typeface="Arial" pitchFamily="34" charset="0"/>
              </a:rPr>
              <a:t>c) on the 31st of December</a:t>
            </a:r>
          </a:p>
          <a:p>
            <a:endParaRPr lang="ru-RU" sz="6400" b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6400" b="1" dirty="0" smtClean="0">
                <a:solidFill>
                  <a:srgbClr val="00B050"/>
                </a:solidFill>
                <a:latin typeface="Bookman Old Style" pitchFamily="18" charset="0"/>
              </a:rPr>
              <a:t>2. Whose birthday is celebrated on Christmas?</a:t>
            </a:r>
          </a:p>
          <a:p>
            <a:pPr marL="514350" indent="-514350">
              <a:buNone/>
            </a:pPr>
            <a:r>
              <a:rPr lang="en-US" sz="6400" b="1" dirty="0" smtClean="0">
                <a:latin typeface="Bookman Old Style" pitchFamily="18" charset="0"/>
              </a:rPr>
              <a:t>a)Jesus Christ </a:t>
            </a:r>
          </a:p>
          <a:p>
            <a:pPr marL="514350" indent="-514350">
              <a:buNone/>
            </a:pPr>
            <a:r>
              <a:rPr lang="en-US" sz="6400" b="1" dirty="0" smtClean="0">
                <a:latin typeface="Bookman Old Style" pitchFamily="18" charset="0"/>
              </a:rPr>
              <a:t>b) Santa Claus </a:t>
            </a:r>
          </a:p>
          <a:p>
            <a:pPr marL="514350" indent="-514350">
              <a:buNone/>
            </a:pPr>
            <a:r>
              <a:rPr lang="en-US" sz="6400" b="1" dirty="0" smtClean="0">
                <a:latin typeface="Bookman Old Style" pitchFamily="18" charset="0"/>
              </a:rPr>
              <a:t>c) Queen Victoria</a:t>
            </a:r>
          </a:p>
          <a:p>
            <a:pPr marL="514350" indent="-514350">
              <a:buNone/>
            </a:pPr>
            <a:endParaRPr lang="ru-RU" sz="6400" b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6400" b="1" dirty="0" smtClean="0">
                <a:solidFill>
                  <a:srgbClr val="FF0000"/>
                </a:solidFill>
                <a:latin typeface="Bookman Old Style" pitchFamily="18" charset="0"/>
              </a:rPr>
              <a:t>3. What country gave us the tradition to decorate the Christmas tree?</a:t>
            </a:r>
          </a:p>
          <a:p>
            <a:pPr>
              <a:buNone/>
            </a:pPr>
            <a:r>
              <a:rPr lang="en-US" sz="6400" b="1" dirty="0" smtClean="0">
                <a:latin typeface="Bookman Old Style" pitchFamily="18" charset="0"/>
              </a:rPr>
              <a:t>a) Norway </a:t>
            </a:r>
          </a:p>
          <a:p>
            <a:pPr>
              <a:buNone/>
            </a:pPr>
            <a:r>
              <a:rPr lang="en-US" sz="6400" b="1" dirty="0" smtClean="0">
                <a:latin typeface="Bookman Old Style" pitchFamily="18" charset="0"/>
              </a:rPr>
              <a:t>b) Italy </a:t>
            </a:r>
          </a:p>
          <a:p>
            <a:pPr>
              <a:buNone/>
            </a:pPr>
            <a:r>
              <a:rPr lang="en-US" sz="6400" b="1" dirty="0" smtClean="0">
                <a:latin typeface="Bookman Old Style" pitchFamily="18" charset="0"/>
              </a:rPr>
              <a:t>c) Germany</a:t>
            </a:r>
            <a:endParaRPr lang="ru-RU" sz="6400" b="1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Санта Клаус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8738" r="18738"/>
          <a:stretch>
            <a:fillRect/>
          </a:stretch>
        </p:blipFill>
        <p:spPr>
          <a:xfrm>
            <a:off x="4178300" y="2103102"/>
            <a:ext cx="3521075" cy="35201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Трафальгарская площад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3978275" cy="571504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285728"/>
            <a:ext cx="4143404" cy="584043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C00000"/>
                </a:solidFill>
                <a:latin typeface="Bookman Old Style" pitchFamily="18" charset="0"/>
              </a:rPr>
              <a:t>4. Where does the most famous Christmas tree stand in London?</a:t>
            </a:r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a) in front of Buckingham Palace 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b) in Trafalgar Square 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c) in Parliament Square</a:t>
            </a:r>
          </a:p>
          <a:p>
            <a:pPr>
              <a:buNone/>
            </a:pPr>
            <a:endParaRPr lang="ru-RU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  <a:latin typeface="Bookman Old Style" pitchFamily="18" charset="0"/>
              </a:rPr>
              <a:t>5. What do people call Father Frost in the west?</a:t>
            </a:r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a) Santa Claus 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b) Frost- Red Nose 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c) Grandfather Frost</a:t>
            </a:r>
          </a:p>
          <a:p>
            <a:pPr>
              <a:buNone/>
            </a:pPr>
            <a:endParaRPr lang="ru-RU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  <a:latin typeface="Bookman Old Style" pitchFamily="18" charset="0"/>
              </a:rPr>
              <a:t>6. What does Santa Claus look like?</a:t>
            </a:r>
            <a:endParaRPr lang="ru-RU" b="1" dirty="0" smtClean="0">
              <a:solidFill>
                <a:srgbClr val="00B05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a) is dressed in white 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b) fat and merry </a:t>
            </a:r>
          </a:p>
          <a:p>
            <a:pPr>
              <a:buNone/>
            </a:pPr>
            <a:r>
              <a:rPr lang="en-US" b="1" dirty="0" smtClean="0">
                <a:latin typeface="Bookman Old Style" pitchFamily="18" charset="0"/>
              </a:rPr>
              <a:t>c) thin and unhappy</a:t>
            </a:r>
            <a:endParaRPr lang="ru-RU" b="1" dirty="0" smtClean="0">
              <a:latin typeface="Bookman Old Style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7. How does Santa Claus enter the houses to give children Christmas presents?</a:t>
            </a:r>
            <a:endParaRPr lang="ru-RU" sz="20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en-US" sz="1800" b="1" dirty="0" smtClean="0">
                <a:latin typeface="Bookman Old Style" pitchFamily="18" charset="0"/>
              </a:rPr>
              <a:t>a)knock at the door</a:t>
            </a:r>
          </a:p>
          <a:p>
            <a:pPr marL="514350" indent="-514350">
              <a:buNone/>
            </a:pPr>
            <a:r>
              <a:rPr lang="en-US" sz="1800" b="1" dirty="0" smtClean="0">
                <a:latin typeface="Bookman Old Style" pitchFamily="18" charset="0"/>
              </a:rPr>
              <a:t>b) through the window </a:t>
            </a:r>
          </a:p>
          <a:p>
            <a:pPr marL="514350" indent="-514350">
              <a:buNone/>
            </a:pPr>
            <a:r>
              <a:rPr lang="en-US" sz="1800" b="1" dirty="0" smtClean="0">
                <a:latin typeface="Bookman Old Style" pitchFamily="18" charset="0"/>
              </a:rPr>
              <a:t>c) climb down the chimney</a:t>
            </a:r>
          </a:p>
          <a:p>
            <a:pPr marL="514350" indent="-514350">
              <a:buNone/>
            </a:pPr>
            <a:endParaRPr lang="ru-RU" sz="1800" b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7030A0"/>
                </a:solidFill>
                <a:latin typeface="Bookman Old Style" pitchFamily="18" charset="0"/>
              </a:rPr>
              <a:t>8. Where does Santa Claus put Christmas presents?</a:t>
            </a:r>
            <a:endParaRPr lang="ru-RU" sz="2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en-US" sz="1800" b="1" dirty="0" smtClean="0">
                <a:latin typeface="Bookman Old Style" pitchFamily="18" charset="0"/>
              </a:rPr>
              <a:t>a) under the Christmas tree </a:t>
            </a:r>
          </a:p>
          <a:p>
            <a:pPr marL="514350" indent="-514350">
              <a:buNone/>
            </a:pPr>
            <a:r>
              <a:rPr lang="en-US" sz="1800" b="1" dirty="0" smtClean="0">
                <a:latin typeface="Bookman Old Style" pitchFamily="18" charset="0"/>
              </a:rPr>
              <a:t>b) in long socks called “Christmas stockings” </a:t>
            </a:r>
          </a:p>
          <a:p>
            <a:pPr marL="514350" indent="-514350">
              <a:buNone/>
            </a:pPr>
            <a:r>
              <a:rPr lang="en-US" sz="1800" b="1" dirty="0" smtClean="0">
                <a:latin typeface="Bookman Old Style" pitchFamily="18" charset="0"/>
              </a:rPr>
              <a:t>c) in </a:t>
            </a:r>
            <a:r>
              <a:rPr lang="en-US" sz="1800" b="1" dirty="0" err="1" smtClean="0">
                <a:latin typeface="Bookman Old Style" pitchFamily="18" charset="0"/>
              </a:rPr>
              <a:t>colourful</a:t>
            </a:r>
            <a:r>
              <a:rPr lang="en-US" sz="1800" b="1" dirty="0" smtClean="0">
                <a:latin typeface="Bookman Old Style" pitchFamily="18" charset="0"/>
              </a:rPr>
              <a:t> boxes</a:t>
            </a:r>
            <a:endParaRPr lang="ru-RU" sz="1800" b="1" dirty="0" smtClean="0">
              <a:latin typeface="Bookman Old Style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анта с оленям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4071942"/>
            <a:ext cx="4929222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214290"/>
            <a:ext cx="3429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Answer the questions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2"/>
          <p:cNvSpPr>
            <a:spLocks noGrp="1"/>
          </p:cNvSpPr>
          <p:nvPr>
            <p:ph type="body" sz="half" idx="2"/>
          </p:nvPr>
        </p:nvSpPr>
        <p:spPr>
          <a:xfrm>
            <a:off x="5072066" y="1571624"/>
            <a:ext cx="3746497" cy="450058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Bookman Old Style" pitchFamily="18" charset="0"/>
              </a:rPr>
              <a:t>9. What is the traditional Christmas food?</a:t>
            </a:r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457200" indent="-457200"/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a) roast chicken </a:t>
            </a:r>
          </a:p>
          <a:p>
            <a:pPr marL="457200" indent="-457200"/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b) vegetables </a:t>
            </a:r>
          </a:p>
          <a:p>
            <a:pPr marL="457200" indent="-457200"/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c) roast turkey and Christmas pudding</a:t>
            </a:r>
          </a:p>
          <a:p>
            <a:pPr marL="457200" indent="-457200"/>
            <a:endParaRPr lang="ru-RU" sz="2000" b="1" dirty="0" smtClean="0">
              <a:latin typeface="Bookman Old Style" pitchFamily="18" charset="0"/>
            </a:endParaRPr>
          </a:p>
          <a:p>
            <a:r>
              <a:rPr lang="en-US" sz="2200" b="1" dirty="0" smtClean="0">
                <a:solidFill>
                  <a:srgbClr val="002060"/>
                </a:solidFill>
                <a:latin typeface="Bookman Old Style" pitchFamily="18" charset="0"/>
              </a:rPr>
              <a:t>10. How do British people decorate their houses at Christmas?</a:t>
            </a:r>
            <a:endParaRPr lang="ru-RU" sz="22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457200" indent="-457200"/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 a) with tinsel and candles</a:t>
            </a:r>
          </a:p>
          <a:p>
            <a:pPr marL="457200" indent="-457200"/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 b) with angels </a:t>
            </a:r>
          </a:p>
          <a:p>
            <a:pPr marL="457200" indent="-457200"/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</a:rPr>
              <a:t> c) with such plants as holly, mistletoe and ivy</a:t>
            </a:r>
            <a:endParaRPr lang="ru-RU" sz="20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праздник в дом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00108"/>
            <a:ext cx="4643470" cy="471490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3. Find and write down </a:t>
            </a:r>
            <a:r>
              <a:rPr lang="en-US" sz="3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christmas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words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5" y="1428736"/>
          <a:ext cx="7901011" cy="52482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90101"/>
                <a:gridCol w="790101"/>
                <a:gridCol w="790101"/>
                <a:gridCol w="790101"/>
                <a:gridCol w="790101"/>
                <a:gridCol w="790101"/>
                <a:gridCol w="790101"/>
                <a:gridCol w="806710"/>
                <a:gridCol w="949256"/>
                <a:gridCol w="614338"/>
              </a:tblGrid>
              <a:tr h="65603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B0F0"/>
                          </a:solidFill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ru-RU" sz="3600" dirty="0">
                        <a:solidFill>
                          <a:srgbClr val="00B0F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B0F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dirty="0">
                        <a:solidFill>
                          <a:srgbClr val="00B0F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B0F0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lang="ru-RU" sz="3600" dirty="0">
                        <a:solidFill>
                          <a:srgbClr val="00B0F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B0F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dirty="0">
                        <a:solidFill>
                          <a:srgbClr val="00B0F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ru-RU" sz="3600" b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e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w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ru-RU" sz="3600" b="1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b="1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b="1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ru-RU" sz="3600" b="1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endParaRPr lang="ru-RU" sz="3600" b="1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FF00"/>
                          </a:solidFill>
                        </a:rPr>
                        <a:t>a</a:t>
                      </a:r>
                      <a:endParaRPr lang="ru-RU" sz="36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sz="3600" b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sz="3600" b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ru-RU" sz="3600" b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6034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4. match </a:t>
            </a:r>
            <a:r>
              <a:rPr lang="en-US" dirty="0" smtClean="0">
                <a:solidFill>
                  <a:srgbClr val="FF0000"/>
                </a:solidFill>
              </a:rPr>
              <a:t>the words </a:t>
            </a:r>
            <a:r>
              <a:rPr lang="en-US" dirty="0" smtClean="0">
                <a:solidFill>
                  <a:srgbClr val="00B050"/>
                </a:solidFill>
              </a:rPr>
              <a:t>with their </a:t>
            </a:r>
            <a:r>
              <a:rPr lang="en-US" dirty="0" smtClean="0">
                <a:solidFill>
                  <a:srgbClr val="FF0000"/>
                </a:solidFill>
              </a:rPr>
              <a:t>definitions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893654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1.Boxing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day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2.Christmas pudding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3.Candy cane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4.Advent calendar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5.Christmas stocking</a:t>
            </a:r>
          </a:p>
          <a:p>
            <a:pPr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6.Christmas carol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71934" y="1714488"/>
            <a:ext cx="3929090" cy="4114800"/>
          </a:xfrm>
        </p:spPr>
        <p:txBody>
          <a:bodyPr>
            <a:noAutofit/>
          </a:bodyPr>
          <a:lstStyle/>
          <a:p>
            <a:pPr marL="342900" indent="-342900">
              <a:buNone/>
            </a:pPr>
            <a:r>
              <a:rPr lang="en-US" sz="1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a) A long sock which children hang beside a fireplace or beside their bed</a:t>
            </a:r>
          </a:p>
          <a:p>
            <a:pPr marL="342900" indent="-342900">
              <a:buNone/>
            </a:pPr>
            <a:r>
              <a:rPr lang="en-US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b) A stick of hard red and white sugar with a curved end</a:t>
            </a:r>
          </a:p>
          <a:p>
            <a:pPr marL="342900" indent="-342900">
              <a:buNone/>
            </a:pPr>
            <a:r>
              <a:rPr lang="en-US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c) A sweet pudding eaten in the UK at the end of Christmas dinner</a:t>
            </a:r>
          </a:p>
          <a:p>
            <a:pPr marL="342900" indent="-342900"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d) The day after Christmas, which is a public holiday in the UK, servants were given a gift, usually money</a:t>
            </a:r>
          </a:p>
          <a:p>
            <a:pPr marL="342900" indent="-342900">
              <a:buNone/>
            </a:pPr>
            <a:r>
              <a:rPr lang="en-US" sz="16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e) A special calendar with chocolate given to children in December</a:t>
            </a:r>
          </a:p>
          <a:p>
            <a:pPr marL="342900" indent="-342900"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f) A religious song of joy and praise sung at Christmas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732</TotalTime>
  <Words>1040</Words>
  <Application>Microsoft Office PowerPoint</Application>
  <PresentationFormat>Экран (4:3)</PresentationFormat>
  <Paragraphs>171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TRADITIONS IN GREAT BRITAIN CHRISTMAS</vt:lpstr>
      <vt:lpstr>CHRISTMAS TRADITIONS IN GREAT BRITAIN </vt:lpstr>
      <vt:lpstr> </vt:lpstr>
      <vt:lpstr>2. ANSWER THE QUESTIONS.  Choose the right variant</vt:lpstr>
      <vt:lpstr>Слайд 5</vt:lpstr>
      <vt:lpstr>Слайд 6</vt:lpstr>
      <vt:lpstr>Answer the questions</vt:lpstr>
      <vt:lpstr>3. Find and write down christmas words</vt:lpstr>
      <vt:lpstr>4. match the words with their definitions</vt:lpstr>
      <vt:lpstr>5. Match the two columns to make complete sentences</vt:lpstr>
      <vt:lpstr>6. Make up sentences about yourself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TRADITIONS IN GREAT BRITAIN CHRISTMAS</dc:title>
  <dc:creator>Ирина</dc:creator>
  <cp:lastModifiedBy>Ирина</cp:lastModifiedBy>
  <cp:revision>75</cp:revision>
  <dcterms:created xsi:type="dcterms:W3CDTF">2023-01-23T16:45:44Z</dcterms:created>
  <dcterms:modified xsi:type="dcterms:W3CDTF">2023-01-26T21:18:13Z</dcterms:modified>
</cp:coreProperties>
</file>