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1" r:id="rId3"/>
    <p:sldId id="257" r:id="rId4"/>
    <p:sldId id="282" r:id="rId5"/>
    <p:sldId id="261" r:id="rId6"/>
    <p:sldId id="260" r:id="rId7"/>
    <p:sldId id="284" r:id="rId8"/>
    <p:sldId id="285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50" autoAdjust="0"/>
    <p:restoredTop sz="94660"/>
  </p:normalViewPr>
  <p:slideViewPr>
    <p:cSldViewPr>
      <p:cViewPr varScale="1">
        <p:scale>
          <a:sx n="109" d="100"/>
          <a:sy n="109" d="100"/>
        </p:scale>
        <p:origin x="171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11/13/2022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11/13/2022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59898"/>
            <a:ext cx="6553200" cy="1849902"/>
          </a:xfrm>
        </p:spPr>
        <p:txBody>
          <a:bodyPr>
            <a:normAutofit/>
          </a:bodyPr>
          <a:lstStyle/>
          <a:p>
            <a:pPr algn="ctr"/>
            <a:r>
              <a:rPr lang="ru-RU" sz="5600" i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endParaRPr lang="ru-RU" sz="5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2133600" y="457200"/>
            <a:ext cx="6629400" cy="6324600"/>
          </a:xfrm>
        </p:spPr>
        <p:txBody>
          <a:bodyPr>
            <a:normAutofit/>
          </a:bodyPr>
          <a:lstStyle/>
          <a:p>
            <a:pPr algn="ctr"/>
            <a:endParaRPr lang="ru-RU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028" name="Picture 4" descr="C:\Users\НООС\Desktop\102336553_5e99e580bb6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4337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33600" y="359898"/>
            <a:ext cx="63246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Bahnschrift SemiBold Condensed" panose="020B0502040204020203" pitchFamily="34" charset="0"/>
              </a:rPr>
              <a:t>Муниципальное дошкольное образовательное бюджетное учреждение </a:t>
            </a:r>
            <a:br>
              <a:rPr lang="ru-RU" sz="1400" dirty="0">
                <a:latin typeface="Bahnschrift SemiBold Condensed" panose="020B0502040204020203" pitchFamily="34" charset="0"/>
              </a:rPr>
            </a:br>
            <a:r>
              <a:rPr lang="ru-RU" sz="1400" dirty="0">
                <a:latin typeface="Bahnschrift SemiBold Condensed" panose="020B0502040204020203" pitchFamily="34" charset="0"/>
              </a:rPr>
              <a:t>детский сад №4 р.п. Чунский</a:t>
            </a:r>
            <a:br>
              <a:rPr lang="ru-RU" sz="1400" dirty="0">
                <a:latin typeface="Bahnschrift SemiBold Condensed" panose="020B0502040204020203" pitchFamily="34" charset="0"/>
              </a:rPr>
            </a:br>
            <a:r>
              <a:rPr lang="ru-RU" sz="1400" dirty="0">
                <a:latin typeface="Bahnschrift SemiBold Condensed" panose="020B0502040204020203" pitchFamily="34" charset="0"/>
              </a:rPr>
              <a:t/>
            </a:r>
            <a:br>
              <a:rPr lang="ru-RU" sz="1400" dirty="0">
                <a:latin typeface="Bahnschrift SemiBold Condensed" panose="020B0502040204020203" pitchFamily="34" charset="0"/>
              </a:rPr>
            </a:br>
            <a:endParaRPr lang="ru-RU" sz="1400" dirty="0" smtClean="0">
              <a:latin typeface="Bahnschrift SemiBold Condensed" panose="020B0502040204020203" pitchFamily="34" charset="0"/>
            </a:endParaRPr>
          </a:p>
          <a:p>
            <a:pPr algn="ctr"/>
            <a:endParaRPr lang="ru-RU" sz="1400" dirty="0">
              <a:latin typeface="Bahnschrift SemiCondensed" panose="020B0502040204020203" pitchFamily="34" charset="0"/>
            </a:endParaRPr>
          </a:p>
          <a:p>
            <a:pPr algn="ctr"/>
            <a:endParaRPr lang="ru-RU" sz="1400" dirty="0" smtClean="0">
              <a:latin typeface="Bahnschrift SemiCondensed" panose="020B0502040204020203" pitchFamily="34" charset="0"/>
            </a:endParaRPr>
          </a:p>
          <a:p>
            <a:pPr algn="ctr"/>
            <a:endParaRPr lang="ru-RU" sz="1400" dirty="0">
              <a:latin typeface="Bahnschrift SemiCondensed" panose="020B0502040204020203" pitchFamily="34" charset="0"/>
            </a:endParaRPr>
          </a:p>
          <a:p>
            <a:pPr algn="ctr"/>
            <a:endParaRPr lang="ru-RU" sz="1400" dirty="0" smtClean="0">
              <a:latin typeface="Bahnschrift SemiCondensed" panose="020B0502040204020203" pitchFamily="34" charset="0"/>
            </a:endParaRPr>
          </a:p>
          <a:p>
            <a:pPr algn="ctr"/>
            <a:r>
              <a:rPr lang="ru-RU" sz="3200" dirty="0" smtClean="0">
                <a:latin typeface="Bahnschrift SemiCondensed" panose="020B0502040204020203" pitchFamily="34" charset="0"/>
              </a:rPr>
              <a:t> </a:t>
            </a:r>
            <a:r>
              <a:rPr lang="ru-RU" sz="3200" dirty="0" smtClean="0">
                <a:latin typeface="Bahnschrift SemiBold Condensed" panose="020B0502040204020203" pitchFamily="34" charset="0"/>
              </a:rPr>
              <a:t>Мастер </a:t>
            </a:r>
            <a:r>
              <a:rPr lang="ru-RU" sz="3200" dirty="0" smtClean="0">
                <a:latin typeface="Bahnschrift SemiBold Condensed" panose="020B0502040204020203" pitchFamily="34" charset="0"/>
              </a:rPr>
              <a:t>класс</a:t>
            </a:r>
          </a:p>
          <a:p>
            <a:pPr algn="ctr"/>
            <a:r>
              <a:rPr lang="ru-RU" sz="3200" dirty="0">
                <a:latin typeface="Bahnschrift SemiBold Condensed" panose="020B0502040204020203" pitchFamily="34" charset="0"/>
              </a:rPr>
              <a:t> в подготовительной группе</a:t>
            </a:r>
          </a:p>
          <a:p>
            <a:pPr algn="ctr"/>
            <a:r>
              <a:rPr lang="ru-RU" sz="3600" dirty="0" smtClean="0">
                <a:latin typeface="Bahnschrift SemiBold Condensed" panose="020B0502040204020203" pitchFamily="34" charset="0"/>
              </a:rPr>
              <a:t>«</a:t>
            </a:r>
            <a:r>
              <a:rPr lang="ru-RU" sz="3600" dirty="0" smtClean="0">
                <a:latin typeface="Bahnschrift SemiBold Condensed" panose="020B0502040204020203" pitchFamily="34" charset="0"/>
              </a:rPr>
              <a:t>Изготовление куклы </a:t>
            </a:r>
            <a:r>
              <a:rPr lang="ru-RU" sz="3600" dirty="0" smtClean="0">
                <a:latin typeface="Bahnschrift SemiBold Condensed" panose="020B0502040204020203" pitchFamily="34" charset="0"/>
              </a:rPr>
              <a:t>Кувадки» </a:t>
            </a:r>
          </a:p>
          <a:p>
            <a:pPr algn="ctr"/>
            <a:r>
              <a:rPr lang="ru-RU" sz="3600" dirty="0" smtClean="0">
                <a:latin typeface="Bahnschrift SemiBold Condensed" panose="020B0502040204020203" pitchFamily="34" charset="0"/>
              </a:rPr>
              <a:t>  </a:t>
            </a:r>
            <a:endParaRPr lang="ru-RU" sz="3600" dirty="0" smtClean="0">
              <a:latin typeface="Bahnschrift SemiBold Condensed" panose="020B0502040204020203" pitchFamily="34" charset="0"/>
            </a:endParaRPr>
          </a:p>
          <a:p>
            <a:pPr algn="ctr"/>
            <a:endParaRPr lang="ru-RU" sz="3600" dirty="0">
              <a:latin typeface="Bahnschrift SemiBold Condensed" panose="020B0502040204020203" pitchFamily="34" charset="0"/>
            </a:endParaRPr>
          </a:p>
          <a:p>
            <a:pPr algn="ctr"/>
            <a:endParaRPr lang="ru-RU" sz="3600" dirty="0" smtClean="0">
              <a:latin typeface="Bahnschrift SemiBold Condensed" panose="020B0502040204020203" pitchFamily="34" charset="0"/>
            </a:endParaRPr>
          </a:p>
          <a:p>
            <a:pPr algn="r"/>
            <a:r>
              <a:rPr lang="ru-RU" dirty="0" smtClean="0">
                <a:latin typeface="Bahnschrift SemiBold Condensed" panose="020B0502040204020203" pitchFamily="34" charset="0"/>
              </a:rPr>
              <a:t>Подготовила</a:t>
            </a:r>
            <a:r>
              <a:rPr lang="ru-RU" dirty="0" smtClean="0">
                <a:latin typeface="Bahnschrift SemiBold Condensed" panose="020B0502040204020203" pitchFamily="34" charset="0"/>
              </a:rPr>
              <a:t>: </a:t>
            </a:r>
          </a:p>
          <a:p>
            <a:pPr algn="r"/>
            <a:r>
              <a:rPr lang="ru-RU" dirty="0">
                <a:latin typeface="Bahnschrift SemiBold Condensed" panose="020B0502040204020203" pitchFamily="34" charset="0"/>
              </a:rPr>
              <a:t>в</a:t>
            </a:r>
            <a:r>
              <a:rPr lang="ru-RU" dirty="0" smtClean="0">
                <a:latin typeface="Bahnschrift SemiBold Condensed" panose="020B0502040204020203" pitchFamily="34" charset="0"/>
              </a:rPr>
              <a:t>оспитатель: Козлова Т.В.</a:t>
            </a:r>
            <a:endParaRPr lang="ru-RU" sz="1600" dirty="0">
              <a:latin typeface="Bahnschrift SemiBold Condensed" panose="020B0502040204020203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59898"/>
            <a:ext cx="6553200" cy="1849902"/>
          </a:xfrm>
        </p:spPr>
        <p:txBody>
          <a:bodyPr>
            <a:normAutofit/>
          </a:bodyPr>
          <a:lstStyle/>
          <a:p>
            <a:pPr algn="ctr"/>
            <a:r>
              <a:rPr lang="ru-RU" sz="5600" i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endParaRPr lang="ru-RU" sz="5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2133600" y="457200"/>
            <a:ext cx="6629400" cy="6324600"/>
          </a:xfrm>
        </p:spPr>
        <p:txBody>
          <a:bodyPr>
            <a:normAutofit/>
          </a:bodyPr>
          <a:lstStyle/>
          <a:p>
            <a:pPr algn="ctr"/>
            <a:endParaRPr lang="ru-RU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028" name="Picture 4" descr="C:\Users\НООС\Desktop\102336553_5e99e580bb6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4337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33600" y="359898"/>
            <a:ext cx="632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Bahnschrift SemiBold Condensed" panose="020B0502040204020203" pitchFamily="34" charset="0"/>
              </a:rPr>
              <a:t> </a:t>
            </a:r>
            <a:r>
              <a:rPr lang="ru-RU" dirty="0" smtClean="0">
                <a:latin typeface="Bahnschrift SemiBold Condensed" panose="020B0502040204020203" pitchFamily="34" charset="0"/>
              </a:rPr>
              <a:t> </a:t>
            </a:r>
            <a:endParaRPr lang="ru-RU" sz="1600" dirty="0">
              <a:latin typeface="Bahnschrift SemiBold Condensed" panose="020B0502040204020203" pitchFamily="34" charset="0"/>
            </a:endParaRPr>
          </a:p>
        </p:txBody>
      </p:sp>
      <p:pic>
        <p:nvPicPr>
          <p:cNvPr id="6" name="Рисунок 5" descr="cca9d2f0b7d8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10563" y="234652"/>
            <a:ext cx="3571403" cy="26609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0883" y="234653"/>
            <a:ext cx="3330717" cy="26609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5600" y="3048000"/>
            <a:ext cx="4889748" cy="3504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240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448436" flipH="1" flipV="1">
            <a:off x="6225017" y="4191328"/>
            <a:ext cx="1068319" cy="2218722"/>
          </a:xfrm>
        </p:spPr>
        <p:txBody>
          <a:bodyPr/>
          <a:lstStyle/>
          <a:p>
            <a:r>
              <a:rPr lang="ru-RU" dirty="0" smtClean="0"/>
              <a:t>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0" y="0"/>
            <a:ext cx="6647688" cy="1295400"/>
          </a:xfrm>
        </p:spPr>
        <p:txBody>
          <a:bodyPr>
            <a:normAutofit/>
          </a:bodyPr>
          <a:lstStyle/>
          <a:p>
            <a:pPr marL="82296" indent="0" algn="ctr">
              <a:lnSpc>
                <a:spcPct val="150000"/>
              </a:lnSpc>
              <a:buNone/>
            </a:pPr>
            <a:r>
              <a:rPr lang="ru-RU" sz="4800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endParaRPr lang="ru-RU" sz="4800" dirty="0"/>
          </a:p>
        </p:txBody>
      </p:sp>
      <p:pic>
        <p:nvPicPr>
          <p:cNvPr id="4" name="Picture 4" descr="C:\Users\НООС\Desktop\102336553_5e99e580bb6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43371" cy="6858000"/>
          </a:xfrm>
          <a:prstGeom prst="rect">
            <a:avLst/>
          </a:prstGeom>
          <a:noFill/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8" t="8681" r="5589" b="7408"/>
          <a:stretch/>
        </p:blipFill>
        <p:spPr>
          <a:xfrm>
            <a:off x="2446348" y="437780"/>
            <a:ext cx="3200400" cy="37048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21274" t="9771" r="20180" b="9618"/>
          <a:stretch/>
        </p:blipFill>
        <p:spPr>
          <a:xfrm>
            <a:off x="5867400" y="2457039"/>
            <a:ext cx="2895600" cy="380088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448436" flipH="1" flipV="1">
            <a:off x="6225017" y="4191328"/>
            <a:ext cx="1068319" cy="2218722"/>
          </a:xfrm>
        </p:spPr>
        <p:txBody>
          <a:bodyPr/>
          <a:lstStyle/>
          <a:p>
            <a:r>
              <a:rPr lang="ru-RU" dirty="0" smtClean="0"/>
              <a:t>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0" y="0"/>
            <a:ext cx="6647688" cy="1295400"/>
          </a:xfrm>
        </p:spPr>
        <p:txBody>
          <a:bodyPr>
            <a:normAutofit/>
          </a:bodyPr>
          <a:lstStyle/>
          <a:p>
            <a:pPr marL="82296" indent="0" algn="ctr">
              <a:lnSpc>
                <a:spcPct val="150000"/>
              </a:lnSpc>
              <a:buNone/>
            </a:pPr>
            <a:r>
              <a:rPr lang="ru-RU" sz="4800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endParaRPr lang="ru-RU" sz="4800" dirty="0"/>
          </a:p>
        </p:txBody>
      </p:sp>
      <p:pic>
        <p:nvPicPr>
          <p:cNvPr id="4" name="Picture 4" descr="C:\Users\НООС\Desktop\102336553_5e99e580bb6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43371" cy="6858000"/>
          </a:xfrm>
          <a:prstGeom prst="rect">
            <a:avLst/>
          </a:prstGeom>
          <a:noFill/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7721" y="228600"/>
            <a:ext cx="3182891" cy="32766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0015" y="3251736"/>
            <a:ext cx="3573673" cy="320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990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74638"/>
            <a:ext cx="6400800" cy="208756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endParaRPr lang="ru-RU" sz="4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7400" y="3505200"/>
            <a:ext cx="6781800" cy="30480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buNone/>
            </a:pPr>
            <a:endParaRPr lang="ru-RU" sz="22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endParaRPr lang="ru-RU" sz="2200" dirty="0"/>
          </a:p>
        </p:txBody>
      </p:sp>
      <p:pic>
        <p:nvPicPr>
          <p:cNvPr id="4" name="Picture 4" descr="C:\Users\НООС\Desktop\102336553_5e99e580bb6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43371" cy="6858000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52399"/>
            <a:ext cx="4385003" cy="30146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3268" y="3505200"/>
            <a:ext cx="4337655" cy="319639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324600" cy="1143000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7400" y="1447800"/>
            <a:ext cx="6781800" cy="502920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4" descr="C:\Users\НООС\Desktop\102336553_5e99e580bb6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43371" cy="6858000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199" y="274638"/>
            <a:ext cx="4648201" cy="300196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765" y="3429001"/>
            <a:ext cx="4685435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324600" cy="1143000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7400" y="1447800"/>
            <a:ext cx="6781800" cy="502920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4" descr="C:\Users\НООС\Desktop\102336553_5e99e580bb6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43371" cy="6858000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169" y="914400"/>
            <a:ext cx="651510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903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324600" cy="1143000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7400" y="1447800"/>
            <a:ext cx="6781800" cy="502920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4" descr="C:\Users\НООС\Desktop\102336553_5e99e580bb6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43371" cy="685800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457200"/>
            <a:ext cx="5772727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3991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258</TotalTime>
  <Words>21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Bahnschrift SemiBold Condensed</vt:lpstr>
      <vt:lpstr>Bahnschrift SemiCondensed</vt:lpstr>
      <vt:lpstr>Corbel</vt:lpstr>
      <vt:lpstr>Gill Sans MT</vt:lpstr>
      <vt:lpstr>Monotype Corsiva</vt:lpstr>
      <vt:lpstr>Verdana</vt:lpstr>
      <vt:lpstr>Wingdings 2</vt:lpstr>
      <vt:lpstr>Солнцестояние</vt:lpstr>
      <vt:lpstr> </vt:lpstr>
      <vt:lpstr> </vt:lpstr>
      <vt:lpstr>              </vt:lpstr>
      <vt:lpstr>             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Русские народные промыслы</dc:title>
  <dc:creator>НООС</dc:creator>
  <cp:lastModifiedBy>Татьяна Козлова</cp:lastModifiedBy>
  <cp:revision>73</cp:revision>
  <dcterms:created xsi:type="dcterms:W3CDTF">2018-11-11T06:33:08Z</dcterms:created>
  <dcterms:modified xsi:type="dcterms:W3CDTF">2022-11-13T07:44:29Z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1184232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