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4" d="100"/>
          <a:sy n="84" d="100"/>
        </p:scale>
        <p:origin x="142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CDB5F-B4B0-4771-95F2-1D92961150A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604129-69B0-4A48-9B7E-35450693363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CDB5F-B4B0-4771-95F2-1D92961150A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129-69B0-4A48-9B7E-3545069336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CDB5F-B4B0-4771-95F2-1D92961150A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129-69B0-4A48-9B7E-3545069336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95CDB5F-B4B0-4771-95F2-1D92961150A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5604129-69B0-4A48-9B7E-354506933631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CDB5F-B4B0-4771-95F2-1D92961150A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129-69B0-4A48-9B7E-35450693363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CDB5F-B4B0-4771-95F2-1D92961150A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129-69B0-4A48-9B7E-35450693363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129-69B0-4A48-9B7E-35450693363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CDB5F-B4B0-4771-95F2-1D92961150A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CDB5F-B4B0-4771-95F2-1D92961150A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129-69B0-4A48-9B7E-35450693363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CDB5F-B4B0-4771-95F2-1D92961150A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4129-69B0-4A48-9B7E-3545069336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95CDB5F-B4B0-4771-95F2-1D92961150A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5604129-69B0-4A48-9B7E-35450693363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CDB5F-B4B0-4771-95F2-1D92961150A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604129-69B0-4A48-9B7E-35450693363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95CDB5F-B4B0-4771-95F2-1D92961150A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5604129-69B0-4A48-9B7E-354506933631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28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0800000" flipV="1">
            <a:off x="3347864" y="3645024"/>
            <a:ext cx="4896544" cy="2376264"/>
          </a:xfrm>
        </p:spPr>
        <p:txBody>
          <a:bodyPr/>
          <a:lstStyle/>
          <a:p>
            <a:pPr algn="r">
              <a:spcBef>
                <a:spcPts val="0"/>
              </a:spcBef>
            </a:pPr>
            <a:r>
              <a:rPr lang="ru-RU" sz="1600" b="1" dirty="0">
                <a:solidFill>
                  <a:schemeClr val="bg1"/>
                </a:solidFill>
              </a:rPr>
              <a:t>Выполнили учащиеся 7Б класса </a:t>
            </a:r>
          </a:p>
          <a:p>
            <a:pPr algn="r">
              <a:spcBef>
                <a:spcPts val="0"/>
              </a:spcBef>
            </a:pPr>
            <a:r>
              <a:rPr lang="ru-RU" sz="1600" b="1" dirty="0">
                <a:solidFill>
                  <a:schemeClr val="bg1"/>
                </a:solidFill>
              </a:rPr>
              <a:t>МБОУ «Школа №56» </a:t>
            </a:r>
            <a:r>
              <a:rPr lang="ru-RU" sz="1600" b="1" dirty="0" err="1">
                <a:solidFill>
                  <a:schemeClr val="bg1"/>
                </a:solidFill>
              </a:rPr>
              <a:t>г.Рязани</a:t>
            </a:r>
            <a:r>
              <a:rPr lang="en-US" sz="1600" b="1" dirty="0">
                <a:solidFill>
                  <a:schemeClr val="bg1"/>
                </a:solidFill>
              </a:rPr>
              <a:t>:</a:t>
            </a:r>
            <a:endParaRPr lang="ru-RU" sz="1600" b="1" dirty="0">
              <a:solidFill>
                <a:schemeClr val="bg1"/>
              </a:solidFill>
            </a:endParaRPr>
          </a:p>
          <a:p>
            <a:pPr algn="r">
              <a:spcBef>
                <a:spcPts val="0"/>
              </a:spcBef>
            </a:pPr>
            <a:r>
              <a:rPr lang="ru-RU" sz="1600" b="1" dirty="0" err="1">
                <a:solidFill>
                  <a:schemeClr val="bg1"/>
                </a:solidFill>
              </a:rPr>
              <a:t>Жданцева</a:t>
            </a:r>
            <a:r>
              <a:rPr lang="ru-RU" sz="1600" b="1" dirty="0">
                <a:solidFill>
                  <a:schemeClr val="bg1"/>
                </a:solidFill>
              </a:rPr>
              <a:t> Анастасия</a:t>
            </a:r>
          </a:p>
          <a:p>
            <a:pPr algn="r">
              <a:spcBef>
                <a:spcPts val="0"/>
              </a:spcBef>
            </a:pPr>
            <a:r>
              <a:rPr lang="ru-RU" sz="1600" b="1" dirty="0">
                <a:solidFill>
                  <a:schemeClr val="bg1"/>
                </a:solidFill>
              </a:rPr>
              <a:t>Колесникова Ксения</a:t>
            </a:r>
          </a:p>
          <a:p>
            <a:pPr algn="r">
              <a:spcBef>
                <a:spcPts val="0"/>
              </a:spcBef>
            </a:pPr>
            <a:r>
              <a:rPr lang="ru-RU" sz="1600" b="1" dirty="0">
                <a:solidFill>
                  <a:schemeClr val="bg1"/>
                </a:solidFill>
              </a:rPr>
              <a:t>Ромашина Марина </a:t>
            </a:r>
          </a:p>
          <a:p>
            <a:pPr algn="r">
              <a:spcBef>
                <a:spcPts val="0"/>
              </a:spcBef>
            </a:pPr>
            <a:r>
              <a:rPr lang="ru-RU" sz="1600" b="1" dirty="0" err="1">
                <a:solidFill>
                  <a:schemeClr val="bg1"/>
                </a:solidFill>
              </a:rPr>
              <a:t>Туккаева</a:t>
            </a:r>
            <a:r>
              <a:rPr lang="ru-RU" sz="1600" b="1" dirty="0">
                <a:solidFill>
                  <a:schemeClr val="bg1"/>
                </a:solidFill>
              </a:rPr>
              <a:t> Нателла</a:t>
            </a:r>
          </a:p>
          <a:p>
            <a:pPr algn="r">
              <a:spcBef>
                <a:spcPts val="0"/>
              </a:spcBef>
            </a:pPr>
            <a:r>
              <a:rPr lang="ru-RU" sz="1600" b="1" dirty="0">
                <a:solidFill>
                  <a:schemeClr val="bg1"/>
                </a:solidFill>
              </a:rPr>
              <a:t>Руководитель: Дягилева Т. С., </a:t>
            </a:r>
          </a:p>
          <a:p>
            <a:pPr algn="r">
              <a:spcBef>
                <a:spcPts val="0"/>
              </a:spcBef>
            </a:pPr>
            <a:r>
              <a:rPr lang="ru-RU" sz="1600" b="1" dirty="0">
                <a:solidFill>
                  <a:schemeClr val="bg1"/>
                </a:solidFill>
              </a:rPr>
              <a:t>учитель географии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556792"/>
            <a:ext cx="7643866" cy="199203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</a:rPr>
              <a:t>Путешествие на родину оперных певцов братьев Пироговых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1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5511556" cy="4972072"/>
          </a:xfrm>
          <a:ln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>
                <a:solidFill>
                  <a:schemeClr val="bg1"/>
                </a:solidFill>
              </a:rPr>
              <a:t>     Михаил Степанович Пирогов родился 17 (29) декабря 1887 года. По признанию братьев у него был самый выдающийся голос, с диапазоном от "до" большой октавы до верхнего баритонального «ля».</a:t>
            </a:r>
          </a:p>
          <a:p>
            <a:pPr algn="just"/>
            <a:r>
              <a:rPr lang="ru-RU" dirty="0">
                <a:solidFill>
                  <a:schemeClr val="bg1"/>
                </a:solidFill>
              </a:rPr>
              <a:t>       Однако он был больше известен, как знаменитый рязанский протодьякон. Он был человеком очень скромными застенчивым, на большие роли он так и не осмелился. Изредка выступая в эпизодических ролях, он до своей смерти в 1933 году пел в Богоявленском соборе в Москве.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           Михаил Степанович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E72FADD-4BFB-7C29-56E7-7FD9869F0D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0" y="1752916"/>
            <a:ext cx="2209207" cy="307400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565" y="12379"/>
            <a:ext cx="9160565" cy="6845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5186370" cy="500066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>
                <a:solidFill>
                  <a:schemeClr val="bg1"/>
                </a:solidFill>
              </a:rPr>
              <a:t>         Алексей Степанович Пирогов, родился 9 февраля 1895 года. Как и старшие братья, он тоже обладал очень сильным и красивым голосом. С гимназистских лет он страстно полюбил драматическое искусство и участвовал в ученических постановках. Окончив гимназию, он поступает в </a:t>
            </a:r>
            <a:r>
              <a:rPr lang="ru-RU" dirty="0" err="1">
                <a:solidFill>
                  <a:schemeClr val="bg1"/>
                </a:solidFill>
              </a:rPr>
              <a:t>Шаляпинскую</a:t>
            </a:r>
            <a:r>
              <a:rPr lang="ru-RU" dirty="0">
                <a:solidFill>
                  <a:schemeClr val="bg1"/>
                </a:solidFill>
              </a:rPr>
              <a:t> драматическую студию. С началом Первой мировой войны Алексея призывают в армию. Здесь он получает контузию. К сожалению, контузия сказалась на здоровье и голосе Алексея Степановича. Он не стал ведущим певцом, но проработал в Большом театре семнадцать лет с 1931 по 1948 год, причем считался одним из лучших исполнителей партии </a:t>
            </a:r>
            <a:r>
              <a:rPr lang="ru-RU" dirty="0" err="1">
                <a:solidFill>
                  <a:schemeClr val="bg1"/>
                </a:solidFill>
              </a:rPr>
              <a:t>Досифея</a:t>
            </a:r>
            <a:r>
              <a:rPr lang="ru-RU" dirty="0">
                <a:solidFill>
                  <a:schemeClr val="bg1"/>
                </a:solidFill>
              </a:rPr>
              <a:t> в опере Мусоргского "</a:t>
            </a:r>
            <a:r>
              <a:rPr lang="ru-RU" dirty="0" err="1">
                <a:solidFill>
                  <a:schemeClr val="bg1"/>
                </a:solidFill>
              </a:rPr>
              <a:t>Хованщина</a:t>
            </a:r>
            <a:r>
              <a:rPr lang="ru-RU" dirty="0">
                <a:solidFill>
                  <a:schemeClr val="bg1"/>
                </a:solidFill>
              </a:rPr>
              <a:t>"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           Алексей Степанович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8D0B1C6-6498-E7F2-C12F-5A194C86EF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9238" y="1916832"/>
            <a:ext cx="2574654" cy="36654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33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07848" y="1201962"/>
            <a:ext cx="5214974" cy="454220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dirty="0">
                <a:solidFill>
                  <a:schemeClr val="bg1"/>
                </a:solidFill>
              </a:rPr>
              <a:t>         Александр Степанович Пирогов был самым младшим из братьев Пироговых, но при этом самым знаменитым. Он родился 22 июля 1899 года в Рязани, куда в поисках заработка перебралась семья Пироговых. В 16 лет, когда у него обнаружился голос, его брат Григорий Степанович уже был известен на весь мир, он и помог определить брата в Рязанскую гимназию, а потом на вокальное отделение музыкального училища Московского филармонического общества в класс В. </a:t>
            </a:r>
            <a:r>
              <a:rPr lang="ru-RU" sz="1800" dirty="0" err="1">
                <a:solidFill>
                  <a:schemeClr val="bg1"/>
                </a:solidFill>
              </a:rPr>
              <a:t>Тютюнника</a:t>
            </a:r>
            <a:r>
              <a:rPr lang="ru-RU" sz="1800" dirty="0">
                <a:solidFill>
                  <a:schemeClr val="bg1"/>
                </a:solidFill>
              </a:rPr>
              <a:t>. Пирогов встретил свой последний час на окском острове Медвежья голова, где теперь стоит гранитный памятник с надписью: "Здесь на Медвежьей голове 26 июня 1964 года умер прославленный русский певец народный артист СССР Александр Степанович Пирогов".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4513" y="487582"/>
            <a:ext cx="5214974" cy="71438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</a:rPr>
              <a:t>Александр Степанович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403C74D-05AC-A824-E116-4E337AB9B7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168" y="2061731"/>
            <a:ext cx="2392490" cy="29804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0565" cy="6845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928670"/>
            <a:ext cx="5400600" cy="3711471"/>
          </a:xfrm>
        </p:spPr>
        <p:txBody>
          <a:bodyPr>
            <a:noAutofit/>
          </a:bodyPr>
          <a:lstStyle/>
          <a:p>
            <a:endParaRPr lang="ru-RU" sz="2000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sz="2000" dirty="0">
                <a:solidFill>
                  <a:schemeClr val="bg1"/>
                </a:solidFill>
              </a:rPr>
              <a:t>         Григорий Степанович Пирогов появился на свет 12 января 1885. Семья переехала в Рязань, где отец, Степан Иванович, организовал при тамошней духовной семинарии столярную артель. Здесь юного Григория пригласили петь в церковный хор, который стал его первой музыкальной школой. в Московском Музыкально-драматическом училище при Филармоническом обществе. Последнее выступление Григория Степановича Пирогова на сцене состоялось 25 ноября 1930 года в Московской консерватории. Спустя некоторое время он едет на гастроли в Ленинград, где и скончался 20 февраля 1931 года.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763688" y="765747"/>
            <a:ext cx="6120680" cy="44293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</a:rPr>
              <a:t>Григорий Степанович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B2214EF-FE65-A76C-2093-AAAFDAE6CC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7434" y="1850388"/>
            <a:ext cx="2480974" cy="301877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33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764704"/>
            <a:ext cx="7128792" cy="575789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>
                <a:solidFill>
                  <a:schemeClr val="bg1"/>
                </a:solidFill>
              </a:rPr>
              <a:t>        Семья одного из учеников М.Е. Медведева, Григория Пирогова была уникальна – все пятеро братьев обладали мощными басами и четверо из них стали профессиональными певцами, достигших немалых успехов на сцене. Трое из них, Григорий, Александр и Алексей, были солистами Большого театра. Семья Жила они в селе Новоселки в Рязанской губернии. Отец Степана Ивановича, дед Иван, за свой мощный голос получил в селе красноречивое прозвище Колокол. Наверное, от него внуки и унаследовали свои </a:t>
            </a:r>
            <a:r>
              <a:rPr lang="ru-RU" dirty="0" err="1">
                <a:solidFill>
                  <a:schemeClr val="bg1"/>
                </a:solidFill>
              </a:rPr>
              <a:t>басы.Со</a:t>
            </a:r>
            <a:r>
              <a:rPr lang="ru-RU" dirty="0">
                <a:solidFill>
                  <a:schemeClr val="bg1"/>
                </a:solidFill>
              </a:rPr>
              <a:t> временем семья перебралась в Рязань, где глава семейства организовал при местной духовной семинарии столярную мастерскую. Разумеется, он надеялся, что сыновья продолжат его дело. Но его планам не суждено было </a:t>
            </a:r>
            <a:r>
              <a:rPr lang="ru-RU" dirty="0" err="1">
                <a:solidFill>
                  <a:schemeClr val="bg1"/>
                </a:solidFill>
              </a:rPr>
              <a:t>сбыться.В</a:t>
            </a:r>
            <a:r>
              <a:rPr lang="ru-RU" dirty="0">
                <a:solidFill>
                  <a:schemeClr val="bg1"/>
                </a:solidFill>
              </a:rPr>
              <a:t> Успенском соборе, около которого они жили, в те времена был замечательный церковный хор, которым руководил регент Климов, сумевший оценить талант мальчиков и привить им любовь к музыке. Под его руководством они постигали нотную грамоту и учились хоровому пению.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0715668" y="928670"/>
            <a:ext cx="1357322" cy="44293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112" y="-28536"/>
            <a:ext cx="9177112" cy="6886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0715668" y="928670"/>
            <a:ext cx="1357322" cy="44293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55711EB0-E203-8875-F851-88D6F1A482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392653" y="3570976"/>
            <a:ext cx="4189207" cy="279137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84CA1F3-76F8-DEAA-A806-878C6198E8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3189" y="740217"/>
            <a:ext cx="4189207" cy="254938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8960239-938A-D9B5-59C8-9E2A813058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584" y="2179662"/>
            <a:ext cx="4392488" cy="291494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16D556F-D459-2F2D-96FE-C655CF25346E}"/>
              </a:ext>
            </a:extLst>
          </p:cNvPr>
          <p:cNvSpPr txBox="1"/>
          <p:nvPr/>
        </p:nvSpPr>
        <p:spPr>
          <a:xfrm>
            <a:off x="581604" y="740217"/>
            <a:ext cx="32403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Дом - музей Пироговых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0411783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105</TotalTime>
  <Words>624</Words>
  <Application>Microsoft Office PowerPoint</Application>
  <PresentationFormat>Экран (4:3)</PresentationFormat>
  <Paragraphs>21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Constantia</vt:lpstr>
      <vt:lpstr>Wingdings 2</vt:lpstr>
      <vt:lpstr>Бумажная</vt:lpstr>
      <vt:lpstr>Путешествие на родину оперных певцов братьев Пироговых</vt:lpstr>
      <vt:lpstr>           Михаил Степанович</vt:lpstr>
      <vt:lpstr>           Алексей Степанович</vt:lpstr>
      <vt:lpstr>Александр Степанович</vt:lpstr>
      <vt:lpstr>Григорий Степанович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на родину оперных певцов братьев Пироговых.</dc:title>
  <dc:creator>Сергей</dc:creator>
  <cp:lastModifiedBy>79537413460</cp:lastModifiedBy>
  <cp:revision>2</cp:revision>
  <dcterms:created xsi:type="dcterms:W3CDTF">2023-12-13T17:17:19Z</dcterms:created>
  <dcterms:modified xsi:type="dcterms:W3CDTF">2023-12-14T12:43:07Z</dcterms:modified>
</cp:coreProperties>
</file>