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2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3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97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92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902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389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449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924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59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89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46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977E1-EA66-4419-B0E6-CB738561D604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8EC7A-9C03-4381-B3A6-88EC670B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023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1-47.userapi.com/impg/lxd2oeCM1CzthqGQpjNIBFAHeX6MGjklSGXjZw/hKmV58Hz3go.jpg?size=1280x1244&amp;quality=95&amp;sign=a022b5dff4094c731140dc9377276c88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76" b="16627"/>
          <a:stretch/>
        </p:blipFill>
        <p:spPr bwMode="auto">
          <a:xfrm>
            <a:off x="764274" y="154168"/>
            <a:ext cx="10191229" cy="643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233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1-55.userapi.com/impg/PaF-p0soV4Aj38StpbH0xd8iQMq_qjC1qp4izA/RxQDl2rL2XE.jpg?size=1280x1244&amp;quality=95&amp;sign=5a457e31ac731cb352902a01dd238753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90" y="184245"/>
            <a:ext cx="6866886" cy="667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56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1-16.userapi.com/impg/NnD9IqjRrch_bnIQtwS4Q5_Cv3ydA772OjSTVQ/X72qf_qI6Kg.jpg?size=1280x1244&amp;quality=95&amp;sign=327ae3f95deecc1f0f3746b4030c0ac7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835" y="0"/>
            <a:ext cx="6946709" cy="675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56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1-26.userapi.com/impg/ouKIBZbfvsOmI4TkSoJAhOG7vD6Jz_PK81jHHQ/AIIxAG308z8.jpg?size=1280x1243&amp;quality=95&amp;sign=230dfb1a87a02832ec10ae831a7936f3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734" y="356101"/>
            <a:ext cx="6424446" cy="623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1164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2023-11-26T13:09:00Z</dcterms:created>
  <dcterms:modified xsi:type="dcterms:W3CDTF">2023-11-26T13:11:08Z</dcterms:modified>
</cp:coreProperties>
</file>